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05" r:id="rId3"/>
    <p:sldId id="310" r:id="rId4"/>
    <p:sldId id="324" r:id="rId5"/>
    <p:sldId id="306" r:id="rId6"/>
    <p:sldId id="309" r:id="rId7"/>
    <p:sldId id="326" r:id="rId8"/>
    <p:sldId id="327" r:id="rId9"/>
    <p:sldId id="334" r:id="rId10"/>
    <p:sldId id="328" r:id="rId11"/>
    <p:sldId id="329" r:id="rId12"/>
    <p:sldId id="307" r:id="rId13"/>
    <p:sldId id="314" r:id="rId14"/>
    <p:sldId id="342" r:id="rId15"/>
    <p:sldId id="316" r:id="rId16"/>
    <p:sldId id="355" r:id="rId17"/>
    <p:sldId id="317" r:id="rId18"/>
    <p:sldId id="318" r:id="rId19"/>
    <p:sldId id="330" r:id="rId20"/>
    <p:sldId id="319" r:id="rId21"/>
    <p:sldId id="321" r:id="rId22"/>
    <p:sldId id="320" r:id="rId23"/>
    <p:sldId id="359" r:id="rId24"/>
    <p:sldId id="343" r:id="rId25"/>
    <p:sldId id="331" r:id="rId26"/>
    <p:sldId id="332" r:id="rId27"/>
    <p:sldId id="335" r:id="rId28"/>
    <p:sldId id="336" r:id="rId29"/>
    <p:sldId id="345" r:id="rId30"/>
    <p:sldId id="347" r:id="rId31"/>
    <p:sldId id="351" r:id="rId32"/>
    <p:sldId id="338" r:id="rId33"/>
    <p:sldId id="339" r:id="rId34"/>
    <p:sldId id="340" r:id="rId35"/>
    <p:sldId id="358" r:id="rId36"/>
    <p:sldId id="357" r:id="rId37"/>
    <p:sldId id="344" r:id="rId38"/>
    <p:sldId id="356" r:id="rId39"/>
    <p:sldId id="350" r:id="rId40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6" autoAdjust="0"/>
    <p:restoredTop sz="87814" autoAdjust="0"/>
  </p:normalViewPr>
  <p:slideViewPr>
    <p:cSldViewPr snapToGrid="0">
      <p:cViewPr>
        <p:scale>
          <a:sx n="70" d="100"/>
          <a:sy n="70" d="100"/>
        </p:scale>
        <p:origin x="-1752" y="-11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-2466" y="-96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822993-26E0-4FBB-B4EB-67CA533CE828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2C13BBD-83EC-48A4-AAA6-0F016BC70F8A}">
      <dgm:prSet/>
      <dgm:spPr/>
      <dgm:t>
        <a:bodyPr/>
        <a:lstStyle/>
        <a:p>
          <a:pPr rtl="0"/>
          <a:r>
            <a:rPr lang="en-US" dirty="0" smtClean="0"/>
            <a:t>Transparency</a:t>
          </a:r>
          <a:endParaRPr lang="en-US" dirty="0"/>
        </a:p>
      </dgm:t>
    </dgm:pt>
    <dgm:pt modelId="{E64E743C-BDB0-4310-AEE5-DAFD6BA178EA}" type="parTrans" cxnId="{4B67879F-3E5D-43D9-85EB-B0F01BF18A3E}">
      <dgm:prSet/>
      <dgm:spPr/>
      <dgm:t>
        <a:bodyPr/>
        <a:lstStyle/>
        <a:p>
          <a:endParaRPr lang="en-US"/>
        </a:p>
      </dgm:t>
    </dgm:pt>
    <dgm:pt modelId="{483DB271-1E32-480A-A0C4-A06F74132C78}" type="sibTrans" cxnId="{4B67879F-3E5D-43D9-85EB-B0F01BF18A3E}">
      <dgm:prSet/>
      <dgm:spPr/>
      <dgm:t>
        <a:bodyPr/>
        <a:lstStyle/>
        <a:p>
          <a:endParaRPr lang="en-US"/>
        </a:p>
      </dgm:t>
    </dgm:pt>
    <dgm:pt modelId="{F71C8EDB-5AC4-426E-835F-80C34E0B4C57}">
      <dgm:prSet/>
      <dgm:spPr/>
      <dgm:t>
        <a:bodyPr/>
        <a:lstStyle/>
        <a:p>
          <a:pPr rtl="0"/>
          <a:r>
            <a:rPr lang="en-US" dirty="0" smtClean="0"/>
            <a:t>Sustainability</a:t>
          </a:r>
          <a:endParaRPr lang="en-US" dirty="0"/>
        </a:p>
      </dgm:t>
    </dgm:pt>
    <dgm:pt modelId="{22D7E461-C763-44D3-9E33-274E68F3C411}" type="parTrans" cxnId="{E915744B-A3ED-445D-91C2-F668D9E7CB7C}">
      <dgm:prSet/>
      <dgm:spPr/>
      <dgm:t>
        <a:bodyPr/>
        <a:lstStyle/>
        <a:p>
          <a:endParaRPr lang="en-US"/>
        </a:p>
      </dgm:t>
    </dgm:pt>
    <dgm:pt modelId="{FB749078-1FA1-43A4-A42B-0260BF2504D7}" type="sibTrans" cxnId="{E915744B-A3ED-445D-91C2-F668D9E7CB7C}">
      <dgm:prSet/>
      <dgm:spPr/>
      <dgm:t>
        <a:bodyPr/>
        <a:lstStyle/>
        <a:p>
          <a:endParaRPr lang="en-US"/>
        </a:p>
      </dgm:t>
    </dgm:pt>
    <dgm:pt modelId="{23FBD36C-E41D-4353-84FF-CF7CE90CF1EA}">
      <dgm:prSet/>
      <dgm:spPr/>
      <dgm:t>
        <a:bodyPr/>
        <a:lstStyle/>
        <a:p>
          <a:pPr rtl="0"/>
          <a:r>
            <a:rPr lang="en-US" smtClean="0"/>
            <a:t>Flexibility</a:t>
          </a:r>
          <a:endParaRPr lang="en-US"/>
        </a:p>
      </dgm:t>
    </dgm:pt>
    <dgm:pt modelId="{3556CEA1-5111-430F-98B2-5EB68BFA4D2F}" type="parTrans" cxnId="{C8F41BC5-DBD8-43B2-B917-230CBAD7648B}">
      <dgm:prSet/>
      <dgm:spPr/>
      <dgm:t>
        <a:bodyPr/>
        <a:lstStyle/>
        <a:p>
          <a:endParaRPr lang="en-US"/>
        </a:p>
      </dgm:t>
    </dgm:pt>
    <dgm:pt modelId="{EF18C925-7196-4AFF-B812-581FDA26C6AF}" type="sibTrans" cxnId="{C8F41BC5-DBD8-43B2-B917-230CBAD7648B}">
      <dgm:prSet/>
      <dgm:spPr/>
      <dgm:t>
        <a:bodyPr/>
        <a:lstStyle/>
        <a:p>
          <a:endParaRPr lang="en-US"/>
        </a:p>
      </dgm:t>
    </dgm:pt>
    <dgm:pt modelId="{2DDB5C3D-28A0-4F22-8396-FD77957DD305}">
      <dgm:prSet/>
      <dgm:spPr/>
      <dgm:t>
        <a:bodyPr/>
        <a:lstStyle/>
        <a:p>
          <a:pPr rtl="0"/>
          <a:r>
            <a:rPr lang="en-US" smtClean="0"/>
            <a:t>Mobility/Interactivity	</a:t>
          </a:r>
          <a:endParaRPr lang="en-US"/>
        </a:p>
      </dgm:t>
    </dgm:pt>
    <dgm:pt modelId="{95696D4E-2945-4F1F-B39B-C5A5F5CC7E0D}" type="parTrans" cxnId="{44B897E9-2551-43BC-B88C-EA4A315DD3C9}">
      <dgm:prSet/>
      <dgm:spPr/>
      <dgm:t>
        <a:bodyPr/>
        <a:lstStyle/>
        <a:p>
          <a:endParaRPr lang="en-US"/>
        </a:p>
      </dgm:t>
    </dgm:pt>
    <dgm:pt modelId="{BE34D69C-8D33-47D0-8DE9-C5C6845B70A3}" type="sibTrans" cxnId="{44B897E9-2551-43BC-B88C-EA4A315DD3C9}">
      <dgm:prSet/>
      <dgm:spPr/>
      <dgm:t>
        <a:bodyPr/>
        <a:lstStyle/>
        <a:p>
          <a:endParaRPr lang="en-US"/>
        </a:p>
      </dgm:t>
    </dgm:pt>
    <dgm:pt modelId="{F62D66B5-460D-41C8-976D-923DE077CB03}" type="pres">
      <dgm:prSet presAssocID="{DD822993-26E0-4FBB-B4EB-67CA533CE828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67501324-4273-4A6F-9D0C-A13BA0B12298}" type="pres">
      <dgm:prSet presAssocID="{82C13BBD-83EC-48A4-AAA6-0F016BC70F8A}" presName="noChildren" presStyleCnt="0"/>
      <dgm:spPr/>
    </dgm:pt>
    <dgm:pt modelId="{4ADD60F8-8D59-43DD-81CF-119BFE44A2FF}" type="pres">
      <dgm:prSet presAssocID="{82C13BBD-83EC-48A4-AAA6-0F016BC70F8A}" presName="gap" presStyleCnt="0"/>
      <dgm:spPr/>
    </dgm:pt>
    <dgm:pt modelId="{326EC9D5-0820-4EB8-9CBF-B3CA9122074B}" type="pres">
      <dgm:prSet presAssocID="{82C13BBD-83EC-48A4-AAA6-0F016BC70F8A}" presName="medCircle2" presStyleLbl="vennNode1" presStyleIdx="0" presStyleCnt="4"/>
      <dgm:spPr/>
    </dgm:pt>
    <dgm:pt modelId="{AD4CCE1B-F47E-4AED-8576-CDCBCD363D9E}" type="pres">
      <dgm:prSet presAssocID="{82C13BBD-83EC-48A4-AAA6-0F016BC70F8A}" presName="txLvlOnly1" presStyleLbl="revTx" presStyleIdx="0" presStyleCnt="4"/>
      <dgm:spPr/>
      <dgm:t>
        <a:bodyPr/>
        <a:lstStyle/>
        <a:p>
          <a:endParaRPr lang="en-US"/>
        </a:p>
      </dgm:t>
    </dgm:pt>
    <dgm:pt modelId="{CFD28513-BDD5-4052-BA83-D7A3A9CB5DC6}" type="pres">
      <dgm:prSet presAssocID="{F71C8EDB-5AC4-426E-835F-80C34E0B4C57}" presName="noChildren" presStyleCnt="0"/>
      <dgm:spPr/>
    </dgm:pt>
    <dgm:pt modelId="{00F3AC90-BFCB-48CC-B79D-BC3FFC9348F3}" type="pres">
      <dgm:prSet presAssocID="{F71C8EDB-5AC4-426E-835F-80C34E0B4C57}" presName="gap" presStyleCnt="0"/>
      <dgm:spPr/>
    </dgm:pt>
    <dgm:pt modelId="{4764D005-030D-456D-97DB-DA2C8A1FADFF}" type="pres">
      <dgm:prSet presAssocID="{F71C8EDB-5AC4-426E-835F-80C34E0B4C57}" presName="medCircle2" presStyleLbl="vennNode1" presStyleIdx="1" presStyleCnt="4"/>
      <dgm:spPr/>
    </dgm:pt>
    <dgm:pt modelId="{24FD3C0B-D45E-478A-BB12-3D7935C5E8D4}" type="pres">
      <dgm:prSet presAssocID="{F71C8EDB-5AC4-426E-835F-80C34E0B4C57}" presName="txLvlOnly1" presStyleLbl="revTx" presStyleIdx="1" presStyleCnt="4"/>
      <dgm:spPr/>
      <dgm:t>
        <a:bodyPr/>
        <a:lstStyle/>
        <a:p>
          <a:endParaRPr lang="en-US"/>
        </a:p>
      </dgm:t>
    </dgm:pt>
    <dgm:pt modelId="{CD8FBE8E-8F60-4028-A19F-63AFEB6C4281}" type="pres">
      <dgm:prSet presAssocID="{23FBD36C-E41D-4353-84FF-CF7CE90CF1EA}" presName="noChildren" presStyleCnt="0"/>
      <dgm:spPr/>
    </dgm:pt>
    <dgm:pt modelId="{A2DEE7DA-A65F-48A0-9F43-4F7529CB9FDC}" type="pres">
      <dgm:prSet presAssocID="{23FBD36C-E41D-4353-84FF-CF7CE90CF1EA}" presName="gap" presStyleCnt="0"/>
      <dgm:spPr/>
    </dgm:pt>
    <dgm:pt modelId="{33D4131F-B504-4A6A-B67D-4D52DA29AB36}" type="pres">
      <dgm:prSet presAssocID="{23FBD36C-E41D-4353-84FF-CF7CE90CF1EA}" presName="medCircle2" presStyleLbl="vennNode1" presStyleIdx="2" presStyleCnt="4"/>
      <dgm:spPr/>
    </dgm:pt>
    <dgm:pt modelId="{649C7415-B139-4A2C-A39C-C3AD061566A6}" type="pres">
      <dgm:prSet presAssocID="{23FBD36C-E41D-4353-84FF-CF7CE90CF1EA}" presName="txLvlOnly1" presStyleLbl="revTx" presStyleIdx="2" presStyleCnt="4"/>
      <dgm:spPr/>
      <dgm:t>
        <a:bodyPr/>
        <a:lstStyle/>
        <a:p>
          <a:endParaRPr lang="en-US"/>
        </a:p>
      </dgm:t>
    </dgm:pt>
    <dgm:pt modelId="{9230D7DC-310B-4875-9B8E-9B6D1AE85C59}" type="pres">
      <dgm:prSet presAssocID="{2DDB5C3D-28A0-4F22-8396-FD77957DD305}" presName="noChildren" presStyleCnt="0"/>
      <dgm:spPr/>
    </dgm:pt>
    <dgm:pt modelId="{1F6ACC33-E56E-4A8A-ABF4-9AB701F7CD84}" type="pres">
      <dgm:prSet presAssocID="{2DDB5C3D-28A0-4F22-8396-FD77957DD305}" presName="gap" presStyleCnt="0"/>
      <dgm:spPr/>
    </dgm:pt>
    <dgm:pt modelId="{38E191DF-B580-42EA-A96C-D2D603985AF9}" type="pres">
      <dgm:prSet presAssocID="{2DDB5C3D-28A0-4F22-8396-FD77957DD305}" presName="medCircle2" presStyleLbl="vennNode1" presStyleIdx="3" presStyleCnt="4"/>
      <dgm:spPr/>
    </dgm:pt>
    <dgm:pt modelId="{496E3DD8-C25D-4F66-9137-C108C00DC3BD}" type="pres">
      <dgm:prSet presAssocID="{2DDB5C3D-28A0-4F22-8396-FD77957DD305}" presName="txLvlOnly1" presStyleLbl="revTx" presStyleIdx="3" presStyleCnt="4"/>
      <dgm:spPr/>
      <dgm:t>
        <a:bodyPr/>
        <a:lstStyle/>
        <a:p>
          <a:endParaRPr lang="en-US"/>
        </a:p>
      </dgm:t>
    </dgm:pt>
  </dgm:ptLst>
  <dgm:cxnLst>
    <dgm:cxn modelId="{4B67879F-3E5D-43D9-85EB-B0F01BF18A3E}" srcId="{DD822993-26E0-4FBB-B4EB-67CA533CE828}" destId="{82C13BBD-83EC-48A4-AAA6-0F016BC70F8A}" srcOrd="0" destOrd="0" parTransId="{E64E743C-BDB0-4310-AEE5-DAFD6BA178EA}" sibTransId="{483DB271-1E32-480A-A0C4-A06F74132C78}"/>
    <dgm:cxn modelId="{82438536-EA7D-4908-812A-80B90A74DCF1}" type="presOf" srcId="{82C13BBD-83EC-48A4-AAA6-0F016BC70F8A}" destId="{AD4CCE1B-F47E-4AED-8576-CDCBCD363D9E}" srcOrd="0" destOrd="0" presId="urn:microsoft.com/office/officeart/2008/layout/VerticalCircleList"/>
    <dgm:cxn modelId="{FAEDA53C-8279-4B55-8E36-20053C6C617D}" type="presOf" srcId="{DD822993-26E0-4FBB-B4EB-67CA533CE828}" destId="{F62D66B5-460D-41C8-976D-923DE077CB03}" srcOrd="0" destOrd="0" presId="urn:microsoft.com/office/officeart/2008/layout/VerticalCircleList"/>
    <dgm:cxn modelId="{0D6C1247-D882-4D67-8C98-919F07D94827}" type="presOf" srcId="{2DDB5C3D-28A0-4F22-8396-FD77957DD305}" destId="{496E3DD8-C25D-4F66-9137-C108C00DC3BD}" srcOrd="0" destOrd="0" presId="urn:microsoft.com/office/officeart/2008/layout/VerticalCircleList"/>
    <dgm:cxn modelId="{A397C1A0-2E3A-4B38-9E00-0246D57BB8B6}" type="presOf" srcId="{F71C8EDB-5AC4-426E-835F-80C34E0B4C57}" destId="{24FD3C0B-D45E-478A-BB12-3D7935C5E8D4}" srcOrd="0" destOrd="0" presId="urn:microsoft.com/office/officeart/2008/layout/VerticalCircleList"/>
    <dgm:cxn modelId="{A7CACE1C-08FC-4C22-AC5C-AC927F9038FB}" type="presOf" srcId="{23FBD36C-E41D-4353-84FF-CF7CE90CF1EA}" destId="{649C7415-B139-4A2C-A39C-C3AD061566A6}" srcOrd="0" destOrd="0" presId="urn:microsoft.com/office/officeart/2008/layout/VerticalCircleList"/>
    <dgm:cxn modelId="{C8F41BC5-DBD8-43B2-B917-230CBAD7648B}" srcId="{DD822993-26E0-4FBB-B4EB-67CA533CE828}" destId="{23FBD36C-E41D-4353-84FF-CF7CE90CF1EA}" srcOrd="2" destOrd="0" parTransId="{3556CEA1-5111-430F-98B2-5EB68BFA4D2F}" sibTransId="{EF18C925-7196-4AFF-B812-581FDA26C6AF}"/>
    <dgm:cxn modelId="{44B897E9-2551-43BC-B88C-EA4A315DD3C9}" srcId="{DD822993-26E0-4FBB-B4EB-67CA533CE828}" destId="{2DDB5C3D-28A0-4F22-8396-FD77957DD305}" srcOrd="3" destOrd="0" parTransId="{95696D4E-2945-4F1F-B39B-C5A5F5CC7E0D}" sibTransId="{BE34D69C-8D33-47D0-8DE9-C5C6845B70A3}"/>
    <dgm:cxn modelId="{E915744B-A3ED-445D-91C2-F668D9E7CB7C}" srcId="{DD822993-26E0-4FBB-B4EB-67CA533CE828}" destId="{F71C8EDB-5AC4-426E-835F-80C34E0B4C57}" srcOrd="1" destOrd="0" parTransId="{22D7E461-C763-44D3-9E33-274E68F3C411}" sibTransId="{FB749078-1FA1-43A4-A42B-0260BF2504D7}"/>
    <dgm:cxn modelId="{50C4B955-1279-4618-94A3-BBEF530F0076}" type="presParOf" srcId="{F62D66B5-460D-41C8-976D-923DE077CB03}" destId="{67501324-4273-4A6F-9D0C-A13BA0B12298}" srcOrd="0" destOrd="0" presId="urn:microsoft.com/office/officeart/2008/layout/VerticalCircleList"/>
    <dgm:cxn modelId="{96DFD1A4-DE84-4EB5-ABE4-897ABF5077EA}" type="presParOf" srcId="{67501324-4273-4A6F-9D0C-A13BA0B12298}" destId="{4ADD60F8-8D59-43DD-81CF-119BFE44A2FF}" srcOrd="0" destOrd="0" presId="urn:microsoft.com/office/officeart/2008/layout/VerticalCircleList"/>
    <dgm:cxn modelId="{DBEF223F-EA4A-4B15-BA4F-64E71016FD06}" type="presParOf" srcId="{67501324-4273-4A6F-9D0C-A13BA0B12298}" destId="{326EC9D5-0820-4EB8-9CBF-B3CA9122074B}" srcOrd="1" destOrd="0" presId="urn:microsoft.com/office/officeart/2008/layout/VerticalCircleList"/>
    <dgm:cxn modelId="{0219B4EB-BEFF-4078-A831-C21FF449D7B2}" type="presParOf" srcId="{67501324-4273-4A6F-9D0C-A13BA0B12298}" destId="{AD4CCE1B-F47E-4AED-8576-CDCBCD363D9E}" srcOrd="2" destOrd="0" presId="urn:microsoft.com/office/officeart/2008/layout/VerticalCircleList"/>
    <dgm:cxn modelId="{EDED2178-AF33-4B3F-BD3B-4548C2B38A1E}" type="presParOf" srcId="{F62D66B5-460D-41C8-976D-923DE077CB03}" destId="{CFD28513-BDD5-4052-BA83-D7A3A9CB5DC6}" srcOrd="1" destOrd="0" presId="urn:microsoft.com/office/officeart/2008/layout/VerticalCircleList"/>
    <dgm:cxn modelId="{5B319097-17C1-4720-A821-B2808E0056CD}" type="presParOf" srcId="{CFD28513-BDD5-4052-BA83-D7A3A9CB5DC6}" destId="{00F3AC90-BFCB-48CC-B79D-BC3FFC9348F3}" srcOrd="0" destOrd="0" presId="urn:microsoft.com/office/officeart/2008/layout/VerticalCircleList"/>
    <dgm:cxn modelId="{BC126ACB-B632-46B1-965E-E207E692DD16}" type="presParOf" srcId="{CFD28513-BDD5-4052-BA83-D7A3A9CB5DC6}" destId="{4764D005-030D-456D-97DB-DA2C8A1FADFF}" srcOrd="1" destOrd="0" presId="urn:microsoft.com/office/officeart/2008/layout/VerticalCircleList"/>
    <dgm:cxn modelId="{3FEB4B7D-3103-479E-89C7-62E4902BDAFE}" type="presParOf" srcId="{CFD28513-BDD5-4052-BA83-D7A3A9CB5DC6}" destId="{24FD3C0B-D45E-478A-BB12-3D7935C5E8D4}" srcOrd="2" destOrd="0" presId="urn:microsoft.com/office/officeart/2008/layout/VerticalCircleList"/>
    <dgm:cxn modelId="{FD9E243A-5D60-4416-970B-3B339D25EB03}" type="presParOf" srcId="{F62D66B5-460D-41C8-976D-923DE077CB03}" destId="{CD8FBE8E-8F60-4028-A19F-63AFEB6C4281}" srcOrd="2" destOrd="0" presId="urn:microsoft.com/office/officeart/2008/layout/VerticalCircleList"/>
    <dgm:cxn modelId="{4F8E226D-8062-42B1-ACC8-8E1B2B7267B7}" type="presParOf" srcId="{CD8FBE8E-8F60-4028-A19F-63AFEB6C4281}" destId="{A2DEE7DA-A65F-48A0-9F43-4F7529CB9FDC}" srcOrd="0" destOrd="0" presId="urn:microsoft.com/office/officeart/2008/layout/VerticalCircleList"/>
    <dgm:cxn modelId="{8583A684-C8C4-4412-B2CE-C46053EFE1A6}" type="presParOf" srcId="{CD8FBE8E-8F60-4028-A19F-63AFEB6C4281}" destId="{33D4131F-B504-4A6A-B67D-4D52DA29AB36}" srcOrd="1" destOrd="0" presId="urn:microsoft.com/office/officeart/2008/layout/VerticalCircleList"/>
    <dgm:cxn modelId="{ED1F90CF-3910-469E-BB5E-4412B7BFF7C1}" type="presParOf" srcId="{CD8FBE8E-8F60-4028-A19F-63AFEB6C4281}" destId="{649C7415-B139-4A2C-A39C-C3AD061566A6}" srcOrd="2" destOrd="0" presId="urn:microsoft.com/office/officeart/2008/layout/VerticalCircleList"/>
    <dgm:cxn modelId="{3FE19227-C877-4D2E-A74A-FAC98CC714A2}" type="presParOf" srcId="{F62D66B5-460D-41C8-976D-923DE077CB03}" destId="{9230D7DC-310B-4875-9B8E-9B6D1AE85C59}" srcOrd="3" destOrd="0" presId="urn:microsoft.com/office/officeart/2008/layout/VerticalCircleList"/>
    <dgm:cxn modelId="{5DCBE49E-ED0E-4F0D-96FA-64352197B128}" type="presParOf" srcId="{9230D7DC-310B-4875-9B8E-9B6D1AE85C59}" destId="{1F6ACC33-E56E-4A8A-ABF4-9AB701F7CD84}" srcOrd="0" destOrd="0" presId="urn:microsoft.com/office/officeart/2008/layout/VerticalCircleList"/>
    <dgm:cxn modelId="{1205830F-8C81-42B9-A125-51A73F71DAE8}" type="presParOf" srcId="{9230D7DC-310B-4875-9B8E-9B6D1AE85C59}" destId="{38E191DF-B580-42EA-A96C-D2D603985AF9}" srcOrd="1" destOrd="0" presId="urn:microsoft.com/office/officeart/2008/layout/VerticalCircleList"/>
    <dgm:cxn modelId="{8E251DA9-CD57-4C04-A17B-FEB57B56A3A5}" type="presParOf" srcId="{9230D7DC-310B-4875-9B8E-9B6D1AE85C59}" destId="{496E3DD8-C25D-4F66-9137-C108C00DC3BD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822993-26E0-4FBB-B4EB-67CA533CE828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C13BBD-83EC-48A4-AAA6-0F016BC70F8A}">
      <dgm:prSet/>
      <dgm:spPr/>
      <dgm:t>
        <a:bodyPr/>
        <a:lstStyle/>
        <a:p>
          <a:pPr rtl="0"/>
          <a:r>
            <a:rPr lang="en-US" dirty="0" smtClean="0"/>
            <a:t>Making Everywhere</a:t>
          </a:r>
          <a:endParaRPr lang="en-US" dirty="0"/>
        </a:p>
      </dgm:t>
    </dgm:pt>
    <dgm:pt modelId="{E64E743C-BDB0-4310-AEE5-DAFD6BA178EA}" type="parTrans" cxnId="{4B67879F-3E5D-43D9-85EB-B0F01BF18A3E}">
      <dgm:prSet/>
      <dgm:spPr/>
      <dgm:t>
        <a:bodyPr/>
        <a:lstStyle/>
        <a:p>
          <a:endParaRPr lang="en-US"/>
        </a:p>
      </dgm:t>
    </dgm:pt>
    <dgm:pt modelId="{483DB271-1E32-480A-A0C4-A06F74132C78}" type="sibTrans" cxnId="{4B67879F-3E5D-43D9-85EB-B0F01BF18A3E}">
      <dgm:prSet/>
      <dgm:spPr/>
      <dgm:t>
        <a:bodyPr/>
        <a:lstStyle/>
        <a:p>
          <a:endParaRPr lang="en-US"/>
        </a:p>
      </dgm:t>
    </dgm:pt>
    <dgm:pt modelId="{D677D1BA-6DDD-4691-A221-2FCEF48D4A7D}">
      <dgm:prSet/>
      <dgm:spPr/>
      <dgm:t>
        <a:bodyPr/>
        <a:lstStyle/>
        <a:p>
          <a:r>
            <a:rPr lang="en-US" dirty="0" smtClean="0"/>
            <a:t>Problem/Project/Passion Based Learning</a:t>
          </a:r>
          <a:endParaRPr lang="en-US" dirty="0"/>
        </a:p>
      </dgm:t>
    </dgm:pt>
    <dgm:pt modelId="{A8B7DD18-F5CC-4919-8A5B-1BA943DA1687}" type="parTrans" cxnId="{AAF13391-498B-4EEE-B15D-356CAEC3695F}">
      <dgm:prSet/>
      <dgm:spPr/>
      <dgm:t>
        <a:bodyPr/>
        <a:lstStyle/>
        <a:p>
          <a:endParaRPr lang="en-US"/>
        </a:p>
      </dgm:t>
    </dgm:pt>
    <dgm:pt modelId="{A26ECD6D-131B-4C1D-99F0-8DAA924B8FF7}" type="sibTrans" cxnId="{AAF13391-498B-4EEE-B15D-356CAEC3695F}">
      <dgm:prSet/>
      <dgm:spPr/>
      <dgm:t>
        <a:bodyPr/>
        <a:lstStyle/>
        <a:p>
          <a:endParaRPr lang="en-US"/>
        </a:p>
      </dgm:t>
    </dgm:pt>
    <dgm:pt modelId="{A83097CA-B5E5-4EB9-8C08-C7F8773F20F8}">
      <dgm:prSet/>
      <dgm:spPr/>
      <dgm:t>
        <a:bodyPr/>
        <a:lstStyle/>
        <a:p>
          <a:r>
            <a:rPr lang="en-US" smtClean="0"/>
            <a:t>Choice &amp; Comfort</a:t>
          </a:r>
          <a:endParaRPr lang="en-US"/>
        </a:p>
      </dgm:t>
    </dgm:pt>
    <dgm:pt modelId="{0E817AAF-6D7D-43F1-B80B-4FE4DBB5A526}" type="parTrans" cxnId="{BD1C8365-536C-4C5D-9FA9-930C3CA9E5C2}">
      <dgm:prSet/>
      <dgm:spPr/>
      <dgm:t>
        <a:bodyPr/>
        <a:lstStyle/>
        <a:p>
          <a:endParaRPr lang="en-US"/>
        </a:p>
      </dgm:t>
    </dgm:pt>
    <dgm:pt modelId="{CFA5F1F4-7DBB-4DCA-9F0B-295C6C3418DB}" type="sibTrans" cxnId="{BD1C8365-536C-4C5D-9FA9-930C3CA9E5C2}">
      <dgm:prSet/>
      <dgm:spPr/>
      <dgm:t>
        <a:bodyPr/>
        <a:lstStyle/>
        <a:p>
          <a:endParaRPr lang="en-US"/>
        </a:p>
      </dgm:t>
    </dgm:pt>
    <dgm:pt modelId="{4992DDB2-98C6-4E55-94B2-A5CB72AC37F3}">
      <dgm:prSet/>
      <dgm:spPr/>
      <dgm:t>
        <a:bodyPr/>
        <a:lstStyle/>
        <a:p>
          <a:r>
            <a:rPr lang="en-US" smtClean="0"/>
            <a:t>Inside/Outside</a:t>
          </a:r>
          <a:endParaRPr lang="en-US"/>
        </a:p>
      </dgm:t>
    </dgm:pt>
    <dgm:pt modelId="{DDAD4BD4-2B46-4586-ADF0-C7D4134D4AA9}" type="parTrans" cxnId="{1CCA251A-C247-4AD6-AB79-B8CA51A6B0E0}">
      <dgm:prSet/>
      <dgm:spPr/>
      <dgm:t>
        <a:bodyPr/>
        <a:lstStyle/>
        <a:p>
          <a:endParaRPr lang="en-US"/>
        </a:p>
      </dgm:t>
    </dgm:pt>
    <dgm:pt modelId="{1B6D1E42-BA13-43F9-A974-7EDCEA218EA3}" type="sibTrans" cxnId="{1CCA251A-C247-4AD6-AB79-B8CA51A6B0E0}">
      <dgm:prSet/>
      <dgm:spPr/>
      <dgm:t>
        <a:bodyPr/>
        <a:lstStyle/>
        <a:p>
          <a:endParaRPr lang="en-US"/>
        </a:p>
      </dgm:t>
    </dgm:pt>
    <dgm:pt modelId="{F62D66B5-460D-41C8-976D-923DE077CB03}" type="pres">
      <dgm:prSet presAssocID="{DD822993-26E0-4FBB-B4EB-67CA533CE828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67501324-4273-4A6F-9D0C-A13BA0B12298}" type="pres">
      <dgm:prSet presAssocID="{82C13BBD-83EC-48A4-AAA6-0F016BC70F8A}" presName="noChildren" presStyleCnt="0"/>
      <dgm:spPr/>
    </dgm:pt>
    <dgm:pt modelId="{4ADD60F8-8D59-43DD-81CF-119BFE44A2FF}" type="pres">
      <dgm:prSet presAssocID="{82C13BBD-83EC-48A4-AAA6-0F016BC70F8A}" presName="gap" presStyleCnt="0"/>
      <dgm:spPr/>
    </dgm:pt>
    <dgm:pt modelId="{326EC9D5-0820-4EB8-9CBF-B3CA9122074B}" type="pres">
      <dgm:prSet presAssocID="{82C13BBD-83EC-48A4-AAA6-0F016BC70F8A}" presName="medCircle2" presStyleLbl="vennNode1" presStyleIdx="0" presStyleCnt="4"/>
      <dgm:spPr/>
    </dgm:pt>
    <dgm:pt modelId="{AD4CCE1B-F47E-4AED-8576-CDCBCD363D9E}" type="pres">
      <dgm:prSet presAssocID="{82C13BBD-83EC-48A4-AAA6-0F016BC70F8A}" presName="txLvlOnly1" presStyleLbl="revTx" presStyleIdx="0" presStyleCnt="4"/>
      <dgm:spPr/>
      <dgm:t>
        <a:bodyPr/>
        <a:lstStyle/>
        <a:p>
          <a:endParaRPr lang="en-US"/>
        </a:p>
      </dgm:t>
    </dgm:pt>
    <dgm:pt modelId="{DE189AD5-ECCA-456E-84B8-3A2AFAAA81B5}" type="pres">
      <dgm:prSet presAssocID="{D677D1BA-6DDD-4691-A221-2FCEF48D4A7D}" presName="noChildren" presStyleCnt="0"/>
      <dgm:spPr/>
    </dgm:pt>
    <dgm:pt modelId="{4AAC5C3A-1772-4512-A4A5-7FFCA1F037CA}" type="pres">
      <dgm:prSet presAssocID="{D677D1BA-6DDD-4691-A221-2FCEF48D4A7D}" presName="gap" presStyleCnt="0"/>
      <dgm:spPr/>
    </dgm:pt>
    <dgm:pt modelId="{CB7934EC-2C73-4729-8DD6-CDDB295D9436}" type="pres">
      <dgm:prSet presAssocID="{D677D1BA-6DDD-4691-A221-2FCEF48D4A7D}" presName="medCircle2" presStyleLbl="vennNode1" presStyleIdx="1" presStyleCnt="4"/>
      <dgm:spPr/>
    </dgm:pt>
    <dgm:pt modelId="{CF68DB5B-1264-4AA5-9314-32495395590B}" type="pres">
      <dgm:prSet presAssocID="{D677D1BA-6DDD-4691-A221-2FCEF48D4A7D}" presName="txLvlOnly1" presStyleLbl="revTx" presStyleIdx="1" presStyleCnt="4"/>
      <dgm:spPr/>
      <dgm:t>
        <a:bodyPr/>
        <a:lstStyle/>
        <a:p>
          <a:endParaRPr lang="en-US"/>
        </a:p>
      </dgm:t>
    </dgm:pt>
    <dgm:pt modelId="{398B9F87-5251-46B8-95B0-097423A8943D}" type="pres">
      <dgm:prSet presAssocID="{A83097CA-B5E5-4EB9-8C08-C7F8773F20F8}" presName="noChildren" presStyleCnt="0"/>
      <dgm:spPr/>
    </dgm:pt>
    <dgm:pt modelId="{240255B9-21AF-492C-BE62-40DA8499BF6A}" type="pres">
      <dgm:prSet presAssocID="{A83097CA-B5E5-4EB9-8C08-C7F8773F20F8}" presName="gap" presStyleCnt="0"/>
      <dgm:spPr/>
    </dgm:pt>
    <dgm:pt modelId="{0C82946C-3B64-433B-BA21-0268E94A6412}" type="pres">
      <dgm:prSet presAssocID="{A83097CA-B5E5-4EB9-8C08-C7F8773F20F8}" presName="medCircle2" presStyleLbl="vennNode1" presStyleIdx="2" presStyleCnt="4"/>
      <dgm:spPr/>
    </dgm:pt>
    <dgm:pt modelId="{B4F9CEC0-1E61-4025-AA6B-7135FD94227A}" type="pres">
      <dgm:prSet presAssocID="{A83097CA-B5E5-4EB9-8C08-C7F8773F20F8}" presName="txLvlOnly1" presStyleLbl="revTx" presStyleIdx="2" presStyleCnt="4"/>
      <dgm:spPr/>
      <dgm:t>
        <a:bodyPr/>
        <a:lstStyle/>
        <a:p>
          <a:endParaRPr lang="en-US"/>
        </a:p>
      </dgm:t>
    </dgm:pt>
    <dgm:pt modelId="{432E6106-6A82-42E4-9B17-613360F06540}" type="pres">
      <dgm:prSet presAssocID="{4992DDB2-98C6-4E55-94B2-A5CB72AC37F3}" presName="noChildren" presStyleCnt="0"/>
      <dgm:spPr/>
    </dgm:pt>
    <dgm:pt modelId="{26330CB4-2A39-4FEF-8BF5-746A7CAF2D79}" type="pres">
      <dgm:prSet presAssocID="{4992DDB2-98C6-4E55-94B2-A5CB72AC37F3}" presName="gap" presStyleCnt="0"/>
      <dgm:spPr/>
    </dgm:pt>
    <dgm:pt modelId="{80C5A5CB-A5D6-4840-B8B5-10C923566B25}" type="pres">
      <dgm:prSet presAssocID="{4992DDB2-98C6-4E55-94B2-A5CB72AC37F3}" presName="medCircle2" presStyleLbl="vennNode1" presStyleIdx="3" presStyleCnt="4"/>
      <dgm:spPr/>
    </dgm:pt>
    <dgm:pt modelId="{34377D1B-65E4-4EFA-988A-C1E048FD5BBA}" type="pres">
      <dgm:prSet presAssocID="{4992DDB2-98C6-4E55-94B2-A5CB72AC37F3}" presName="txLvlOnly1" presStyleLbl="revTx" presStyleIdx="3" presStyleCnt="4"/>
      <dgm:spPr/>
      <dgm:t>
        <a:bodyPr/>
        <a:lstStyle/>
        <a:p>
          <a:endParaRPr lang="en-US"/>
        </a:p>
      </dgm:t>
    </dgm:pt>
  </dgm:ptLst>
  <dgm:cxnLst>
    <dgm:cxn modelId="{FC7F17B3-355A-4E89-986F-4D7B8A81E33B}" type="presOf" srcId="{D677D1BA-6DDD-4691-A221-2FCEF48D4A7D}" destId="{CF68DB5B-1264-4AA5-9314-32495395590B}" srcOrd="0" destOrd="0" presId="urn:microsoft.com/office/officeart/2008/layout/VerticalCircleList"/>
    <dgm:cxn modelId="{4B67879F-3E5D-43D9-85EB-B0F01BF18A3E}" srcId="{DD822993-26E0-4FBB-B4EB-67CA533CE828}" destId="{82C13BBD-83EC-48A4-AAA6-0F016BC70F8A}" srcOrd="0" destOrd="0" parTransId="{E64E743C-BDB0-4310-AEE5-DAFD6BA178EA}" sibTransId="{483DB271-1E32-480A-A0C4-A06F74132C78}"/>
    <dgm:cxn modelId="{5710C75B-EB2A-414E-8888-DAAD3F23884F}" type="presOf" srcId="{A83097CA-B5E5-4EB9-8C08-C7F8773F20F8}" destId="{B4F9CEC0-1E61-4025-AA6B-7135FD94227A}" srcOrd="0" destOrd="0" presId="urn:microsoft.com/office/officeart/2008/layout/VerticalCircleList"/>
    <dgm:cxn modelId="{3789A33A-DAFD-4C89-8E42-B905F01A6285}" type="presOf" srcId="{82C13BBD-83EC-48A4-AAA6-0F016BC70F8A}" destId="{AD4CCE1B-F47E-4AED-8576-CDCBCD363D9E}" srcOrd="0" destOrd="0" presId="urn:microsoft.com/office/officeart/2008/layout/VerticalCircleList"/>
    <dgm:cxn modelId="{1CCA251A-C247-4AD6-AB79-B8CA51A6B0E0}" srcId="{DD822993-26E0-4FBB-B4EB-67CA533CE828}" destId="{4992DDB2-98C6-4E55-94B2-A5CB72AC37F3}" srcOrd="3" destOrd="0" parTransId="{DDAD4BD4-2B46-4586-ADF0-C7D4134D4AA9}" sibTransId="{1B6D1E42-BA13-43F9-A974-7EDCEA218EA3}"/>
    <dgm:cxn modelId="{D9C5327C-0A67-43C3-AA78-36AF3FFE8999}" type="presOf" srcId="{DD822993-26E0-4FBB-B4EB-67CA533CE828}" destId="{F62D66B5-460D-41C8-976D-923DE077CB03}" srcOrd="0" destOrd="0" presId="urn:microsoft.com/office/officeart/2008/layout/VerticalCircleList"/>
    <dgm:cxn modelId="{B1E07024-26EF-4147-BB34-9C2B42AAEE74}" type="presOf" srcId="{4992DDB2-98C6-4E55-94B2-A5CB72AC37F3}" destId="{34377D1B-65E4-4EFA-988A-C1E048FD5BBA}" srcOrd="0" destOrd="0" presId="urn:microsoft.com/office/officeart/2008/layout/VerticalCircleList"/>
    <dgm:cxn modelId="{BD1C8365-536C-4C5D-9FA9-930C3CA9E5C2}" srcId="{DD822993-26E0-4FBB-B4EB-67CA533CE828}" destId="{A83097CA-B5E5-4EB9-8C08-C7F8773F20F8}" srcOrd="2" destOrd="0" parTransId="{0E817AAF-6D7D-43F1-B80B-4FE4DBB5A526}" sibTransId="{CFA5F1F4-7DBB-4DCA-9F0B-295C6C3418DB}"/>
    <dgm:cxn modelId="{AAF13391-498B-4EEE-B15D-356CAEC3695F}" srcId="{DD822993-26E0-4FBB-B4EB-67CA533CE828}" destId="{D677D1BA-6DDD-4691-A221-2FCEF48D4A7D}" srcOrd="1" destOrd="0" parTransId="{A8B7DD18-F5CC-4919-8A5B-1BA943DA1687}" sibTransId="{A26ECD6D-131B-4C1D-99F0-8DAA924B8FF7}"/>
    <dgm:cxn modelId="{64D0C170-B210-498D-A297-4E3E2FA3BE22}" type="presParOf" srcId="{F62D66B5-460D-41C8-976D-923DE077CB03}" destId="{67501324-4273-4A6F-9D0C-A13BA0B12298}" srcOrd="0" destOrd="0" presId="urn:microsoft.com/office/officeart/2008/layout/VerticalCircleList"/>
    <dgm:cxn modelId="{E5599673-8092-442E-BD19-CBD6CD3A8449}" type="presParOf" srcId="{67501324-4273-4A6F-9D0C-A13BA0B12298}" destId="{4ADD60F8-8D59-43DD-81CF-119BFE44A2FF}" srcOrd="0" destOrd="0" presId="urn:microsoft.com/office/officeart/2008/layout/VerticalCircleList"/>
    <dgm:cxn modelId="{0A9D6BA7-0BD3-400A-8537-3541462A80F9}" type="presParOf" srcId="{67501324-4273-4A6F-9D0C-A13BA0B12298}" destId="{326EC9D5-0820-4EB8-9CBF-B3CA9122074B}" srcOrd="1" destOrd="0" presId="urn:microsoft.com/office/officeart/2008/layout/VerticalCircleList"/>
    <dgm:cxn modelId="{A0AC4EE2-DCA1-44C1-A850-4F445965647C}" type="presParOf" srcId="{67501324-4273-4A6F-9D0C-A13BA0B12298}" destId="{AD4CCE1B-F47E-4AED-8576-CDCBCD363D9E}" srcOrd="2" destOrd="0" presId="urn:microsoft.com/office/officeart/2008/layout/VerticalCircleList"/>
    <dgm:cxn modelId="{1107F9DE-160E-43A8-A7E1-F998EAB0B5FD}" type="presParOf" srcId="{F62D66B5-460D-41C8-976D-923DE077CB03}" destId="{DE189AD5-ECCA-456E-84B8-3A2AFAAA81B5}" srcOrd="1" destOrd="0" presId="urn:microsoft.com/office/officeart/2008/layout/VerticalCircleList"/>
    <dgm:cxn modelId="{46214196-CEC9-4A5B-B7AA-BA64AE39FD4E}" type="presParOf" srcId="{DE189AD5-ECCA-456E-84B8-3A2AFAAA81B5}" destId="{4AAC5C3A-1772-4512-A4A5-7FFCA1F037CA}" srcOrd="0" destOrd="0" presId="urn:microsoft.com/office/officeart/2008/layout/VerticalCircleList"/>
    <dgm:cxn modelId="{2C24C959-BA93-4F6A-ADD5-4C3D420AB3AF}" type="presParOf" srcId="{DE189AD5-ECCA-456E-84B8-3A2AFAAA81B5}" destId="{CB7934EC-2C73-4729-8DD6-CDDB295D9436}" srcOrd="1" destOrd="0" presId="urn:microsoft.com/office/officeart/2008/layout/VerticalCircleList"/>
    <dgm:cxn modelId="{97152D12-BA65-4838-BD1F-75DEBAB5059A}" type="presParOf" srcId="{DE189AD5-ECCA-456E-84B8-3A2AFAAA81B5}" destId="{CF68DB5B-1264-4AA5-9314-32495395590B}" srcOrd="2" destOrd="0" presId="urn:microsoft.com/office/officeart/2008/layout/VerticalCircleList"/>
    <dgm:cxn modelId="{97F74957-5E03-4162-840F-08579A3CE420}" type="presParOf" srcId="{F62D66B5-460D-41C8-976D-923DE077CB03}" destId="{398B9F87-5251-46B8-95B0-097423A8943D}" srcOrd="2" destOrd="0" presId="urn:microsoft.com/office/officeart/2008/layout/VerticalCircleList"/>
    <dgm:cxn modelId="{74ED9078-27FD-4336-A8E9-1BC624141EFA}" type="presParOf" srcId="{398B9F87-5251-46B8-95B0-097423A8943D}" destId="{240255B9-21AF-492C-BE62-40DA8499BF6A}" srcOrd="0" destOrd="0" presId="urn:microsoft.com/office/officeart/2008/layout/VerticalCircleList"/>
    <dgm:cxn modelId="{048AF628-9277-4A5A-84C7-FE779F7CCE5F}" type="presParOf" srcId="{398B9F87-5251-46B8-95B0-097423A8943D}" destId="{0C82946C-3B64-433B-BA21-0268E94A6412}" srcOrd="1" destOrd="0" presId="urn:microsoft.com/office/officeart/2008/layout/VerticalCircleList"/>
    <dgm:cxn modelId="{2CB29979-4E40-48BD-965A-E9E4921DFA60}" type="presParOf" srcId="{398B9F87-5251-46B8-95B0-097423A8943D}" destId="{B4F9CEC0-1E61-4025-AA6B-7135FD94227A}" srcOrd="2" destOrd="0" presId="urn:microsoft.com/office/officeart/2008/layout/VerticalCircleList"/>
    <dgm:cxn modelId="{9C6B4EEB-B6C5-449D-984A-695F5DF4C498}" type="presParOf" srcId="{F62D66B5-460D-41C8-976D-923DE077CB03}" destId="{432E6106-6A82-42E4-9B17-613360F06540}" srcOrd="3" destOrd="0" presId="urn:microsoft.com/office/officeart/2008/layout/VerticalCircleList"/>
    <dgm:cxn modelId="{C76C6B4F-E90D-474E-A607-96261BB66765}" type="presParOf" srcId="{432E6106-6A82-42E4-9B17-613360F06540}" destId="{26330CB4-2A39-4FEF-8BF5-746A7CAF2D79}" srcOrd="0" destOrd="0" presId="urn:microsoft.com/office/officeart/2008/layout/VerticalCircleList"/>
    <dgm:cxn modelId="{5241B62E-CEFB-4971-AE54-6E0DC55F5B7C}" type="presParOf" srcId="{432E6106-6A82-42E4-9B17-613360F06540}" destId="{80C5A5CB-A5D6-4840-B8B5-10C923566B25}" srcOrd="1" destOrd="0" presId="urn:microsoft.com/office/officeart/2008/layout/VerticalCircleList"/>
    <dgm:cxn modelId="{5758A6EC-EBA6-4176-B499-3362B0BCA3FF}" type="presParOf" srcId="{432E6106-6A82-42E4-9B17-613360F06540}" destId="{34377D1B-65E4-4EFA-988A-C1E048FD5BBA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D0721E-8B2E-40AB-9534-CF8FB65FF3F8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DDA6AFA-B303-4C27-9A20-C90A4C632DD2}">
      <dgm:prSet/>
      <dgm:spPr/>
      <dgm:t>
        <a:bodyPr/>
        <a:lstStyle/>
        <a:p>
          <a:pPr rtl="0"/>
          <a:r>
            <a:rPr lang="en-US" dirty="0" smtClean="0"/>
            <a:t>Furniture</a:t>
          </a:r>
          <a:endParaRPr lang="en-US" dirty="0"/>
        </a:p>
      </dgm:t>
    </dgm:pt>
    <dgm:pt modelId="{D3EF20F4-B71A-4B22-8D58-B655B2333C67}" type="parTrans" cxnId="{B392BA18-E76F-45F2-87FA-F7B15EBBE30F}">
      <dgm:prSet/>
      <dgm:spPr/>
      <dgm:t>
        <a:bodyPr/>
        <a:lstStyle/>
        <a:p>
          <a:endParaRPr lang="en-US"/>
        </a:p>
      </dgm:t>
    </dgm:pt>
    <dgm:pt modelId="{C0328BC3-A7E6-4DCF-B148-D4F4B942F4F8}" type="sibTrans" cxnId="{B392BA18-E76F-45F2-87FA-F7B15EBBE30F}">
      <dgm:prSet/>
      <dgm:spPr/>
      <dgm:t>
        <a:bodyPr/>
        <a:lstStyle/>
        <a:p>
          <a:endParaRPr lang="en-US"/>
        </a:p>
      </dgm:t>
    </dgm:pt>
    <dgm:pt modelId="{E0C6F078-66DA-4C5B-9F2E-5144E66A3750}">
      <dgm:prSet/>
      <dgm:spPr/>
      <dgm:t>
        <a:bodyPr/>
        <a:lstStyle/>
        <a:p>
          <a:pPr rtl="0"/>
          <a:r>
            <a:rPr lang="en-US" dirty="0" smtClean="0"/>
            <a:t>Lighting</a:t>
          </a:r>
          <a:endParaRPr lang="en-US" dirty="0"/>
        </a:p>
      </dgm:t>
    </dgm:pt>
    <dgm:pt modelId="{C5B8826F-3A92-42C0-8095-16759C3A1408}" type="parTrans" cxnId="{CEE854FF-ED0D-48CC-9D86-CA5FA2DD8DD8}">
      <dgm:prSet/>
      <dgm:spPr/>
      <dgm:t>
        <a:bodyPr/>
        <a:lstStyle/>
        <a:p>
          <a:endParaRPr lang="en-US"/>
        </a:p>
      </dgm:t>
    </dgm:pt>
    <dgm:pt modelId="{0557096E-1CD8-4B99-8B25-57E12E96AC61}" type="sibTrans" cxnId="{CEE854FF-ED0D-48CC-9D86-CA5FA2DD8DD8}">
      <dgm:prSet/>
      <dgm:spPr/>
      <dgm:t>
        <a:bodyPr/>
        <a:lstStyle/>
        <a:p>
          <a:endParaRPr lang="en-US"/>
        </a:p>
      </dgm:t>
    </dgm:pt>
    <dgm:pt modelId="{7FAE6814-B89A-4398-9CBF-732562FB0271}">
      <dgm:prSet/>
      <dgm:spPr/>
      <dgm:t>
        <a:bodyPr/>
        <a:lstStyle/>
        <a:p>
          <a:pPr rtl="0"/>
          <a:r>
            <a:rPr lang="en-US" dirty="0" smtClean="0"/>
            <a:t>Access to outdoors</a:t>
          </a:r>
          <a:endParaRPr lang="en-US" dirty="0"/>
        </a:p>
      </dgm:t>
    </dgm:pt>
    <dgm:pt modelId="{9A65658D-A274-464B-80B7-A67B2623B514}" type="parTrans" cxnId="{334DF3D0-A4DC-4408-A616-951B073064FA}">
      <dgm:prSet/>
      <dgm:spPr/>
      <dgm:t>
        <a:bodyPr/>
        <a:lstStyle/>
        <a:p>
          <a:endParaRPr lang="en-US"/>
        </a:p>
      </dgm:t>
    </dgm:pt>
    <dgm:pt modelId="{D0110690-627C-4B85-8C7A-1436B90F2D04}" type="sibTrans" cxnId="{334DF3D0-A4DC-4408-A616-951B073064FA}">
      <dgm:prSet/>
      <dgm:spPr/>
      <dgm:t>
        <a:bodyPr/>
        <a:lstStyle/>
        <a:p>
          <a:endParaRPr lang="en-US"/>
        </a:p>
      </dgm:t>
    </dgm:pt>
    <dgm:pt modelId="{A3BDC38E-06FB-4461-A26E-4FB2431633E9}">
      <dgm:prSet/>
      <dgm:spPr/>
      <dgm:t>
        <a:bodyPr/>
        <a:lstStyle/>
        <a:p>
          <a:pPr rtl="0"/>
          <a:r>
            <a:rPr lang="en-US" dirty="0" smtClean="0"/>
            <a:t>Connectivity to other spaces</a:t>
          </a:r>
          <a:endParaRPr lang="en-US" dirty="0"/>
        </a:p>
      </dgm:t>
    </dgm:pt>
    <dgm:pt modelId="{708B0FF2-7E94-4155-9533-C83DB1782573}" type="parTrans" cxnId="{44ACF8CA-F4AB-41D5-A2A5-54AD460C8658}">
      <dgm:prSet/>
      <dgm:spPr/>
      <dgm:t>
        <a:bodyPr/>
        <a:lstStyle/>
        <a:p>
          <a:endParaRPr lang="en-US"/>
        </a:p>
      </dgm:t>
    </dgm:pt>
    <dgm:pt modelId="{8EF9AD0F-ECFB-461C-8D2B-D3559B325683}" type="sibTrans" cxnId="{44ACF8CA-F4AB-41D5-A2A5-54AD460C8658}">
      <dgm:prSet/>
      <dgm:spPr/>
      <dgm:t>
        <a:bodyPr/>
        <a:lstStyle/>
        <a:p>
          <a:endParaRPr lang="en-US"/>
        </a:p>
      </dgm:t>
    </dgm:pt>
    <dgm:pt modelId="{31D8C18C-908B-44DE-A2A6-DE11F738BDA3}">
      <dgm:prSet/>
      <dgm:spPr/>
      <dgm:t>
        <a:bodyPr/>
        <a:lstStyle/>
        <a:p>
          <a:pPr rtl="0"/>
          <a:r>
            <a:rPr lang="en-US" dirty="0" smtClean="0"/>
            <a:t>Power</a:t>
          </a:r>
          <a:endParaRPr lang="en-US" dirty="0"/>
        </a:p>
      </dgm:t>
    </dgm:pt>
    <dgm:pt modelId="{12D8C0AB-25A7-481E-8C85-FB207CB7AA01}" type="parTrans" cxnId="{BA4B064B-C6CD-46D8-96F2-B04D1A386ABC}">
      <dgm:prSet/>
      <dgm:spPr/>
      <dgm:t>
        <a:bodyPr/>
        <a:lstStyle/>
        <a:p>
          <a:endParaRPr lang="en-US"/>
        </a:p>
      </dgm:t>
    </dgm:pt>
    <dgm:pt modelId="{C9F87FDD-3C0F-4955-B0DA-EEF0FC42E1D4}" type="sibTrans" cxnId="{BA4B064B-C6CD-46D8-96F2-B04D1A386ABC}">
      <dgm:prSet/>
      <dgm:spPr/>
      <dgm:t>
        <a:bodyPr/>
        <a:lstStyle/>
        <a:p>
          <a:endParaRPr lang="en-US"/>
        </a:p>
      </dgm:t>
    </dgm:pt>
    <dgm:pt modelId="{874CD4FF-D035-4052-B7B0-49617DC102FF}">
      <dgm:prSet/>
      <dgm:spPr/>
      <dgm:t>
        <a:bodyPr/>
        <a:lstStyle/>
        <a:p>
          <a:pPr rtl="0"/>
          <a:r>
            <a:rPr lang="en-US" dirty="0" smtClean="0"/>
            <a:t>Storage</a:t>
          </a:r>
          <a:endParaRPr lang="en-US" dirty="0"/>
        </a:p>
      </dgm:t>
    </dgm:pt>
    <dgm:pt modelId="{EE0E9441-1541-4484-966F-DB8325E9136A}" type="parTrans" cxnId="{083B6BC1-2975-4DDD-87B0-63D50BB8851D}">
      <dgm:prSet/>
      <dgm:spPr/>
      <dgm:t>
        <a:bodyPr/>
        <a:lstStyle/>
        <a:p>
          <a:endParaRPr lang="en-US"/>
        </a:p>
      </dgm:t>
    </dgm:pt>
    <dgm:pt modelId="{AA0F5A57-DBB2-4027-B51D-B06E48259615}" type="sibTrans" cxnId="{083B6BC1-2975-4DDD-87B0-63D50BB8851D}">
      <dgm:prSet/>
      <dgm:spPr/>
      <dgm:t>
        <a:bodyPr/>
        <a:lstStyle/>
        <a:p>
          <a:endParaRPr lang="en-US"/>
        </a:p>
      </dgm:t>
    </dgm:pt>
    <dgm:pt modelId="{7099C6B6-9715-41F8-B854-246828D76AB1}">
      <dgm:prSet/>
      <dgm:spPr/>
      <dgm:t>
        <a:bodyPr/>
        <a:lstStyle/>
        <a:p>
          <a:r>
            <a:rPr lang="en-US" dirty="0" smtClean="0"/>
            <a:t>Condition</a:t>
          </a:r>
          <a:endParaRPr lang="en-US" dirty="0"/>
        </a:p>
      </dgm:t>
    </dgm:pt>
    <dgm:pt modelId="{F34946B8-0A05-4522-8114-263EB7550D65}" type="parTrans" cxnId="{9DDC39AF-AD6F-4C98-B42A-B44A105FFC04}">
      <dgm:prSet/>
      <dgm:spPr/>
      <dgm:t>
        <a:bodyPr/>
        <a:lstStyle/>
        <a:p>
          <a:endParaRPr lang="en-US"/>
        </a:p>
      </dgm:t>
    </dgm:pt>
    <dgm:pt modelId="{61DABCCE-6887-4509-9E22-EB2432944ED0}" type="sibTrans" cxnId="{9DDC39AF-AD6F-4C98-B42A-B44A105FFC04}">
      <dgm:prSet/>
      <dgm:spPr/>
      <dgm:t>
        <a:bodyPr/>
        <a:lstStyle/>
        <a:p>
          <a:endParaRPr lang="en-US"/>
        </a:p>
      </dgm:t>
    </dgm:pt>
    <dgm:pt modelId="{274CBE8C-A8B3-4CD0-B350-798769A92313}">
      <dgm:prSet/>
      <dgm:spPr/>
      <dgm:t>
        <a:bodyPr/>
        <a:lstStyle/>
        <a:p>
          <a:r>
            <a:rPr lang="en-US" dirty="0" smtClean="0"/>
            <a:t>Comfort</a:t>
          </a:r>
          <a:endParaRPr lang="en-US" dirty="0"/>
        </a:p>
      </dgm:t>
    </dgm:pt>
    <dgm:pt modelId="{B557188E-94AE-40E4-94C4-7E0D829D1411}" type="parTrans" cxnId="{FE61652A-65ED-4F59-914B-942AA9B1954B}">
      <dgm:prSet/>
      <dgm:spPr/>
      <dgm:t>
        <a:bodyPr/>
        <a:lstStyle/>
        <a:p>
          <a:endParaRPr lang="en-US"/>
        </a:p>
      </dgm:t>
    </dgm:pt>
    <dgm:pt modelId="{0385D3DE-58E3-4754-8F13-18DEB3BE0CE6}" type="sibTrans" cxnId="{FE61652A-65ED-4F59-914B-942AA9B1954B}">
      <dgm:prSet/>
      <dgm:spPr/>
      <dgm:t>
        <a:bodyPr/>
        <a:lstStyle/>
        <a:p>
          <a:endParaRPr lang="en-US"/>
        </a:p>
      </dgm:t>
    </dgm:pt>
    <dgm:pt modelId="{15667B98-8C11-4CA7-A6E0-4808A42E426B}">
      <dgm:prSet/>
      <dgm:spPr/>
      <dgm:t>
        <a:bodyPr/>
        <a:lstStyle/>
        <a:p>
          <a:r>
            <a:rPr lang="en-US" smtClean="0"/>
            <a:t>Choice</a:t>
          </a:r>
          <a:endParaRPr lang="en-US" dirty="0"/>
        </a:p>
      </dgm:t>
    </dgm:pt>
    <dgm:pt modelId="{A17520A4-0094-4DCA-8769-46665ACCF0BC}" type="parTrans" cxnId="{EF725EE1-8E64-4356-97A0-2D4CD4C57654}">
      <dgm:prSet/>
      <dgm:spPr/>
      <dgm:t>
        <a:bodyPr/>
        <a:lstStyle/>
        <a:p>
          <a:endParaRPr lang="en-US"/>
        </a:p>
      </dgm:t>
    </dgm:pt>
    <dgm:pt modelId="{195B0410-56EA-4E9C-A339-6B92EB4CDF12}" type="sibTrans" cxnId="{EF725EE1-8E64-4356-97A0-2D4CD4C57654}">
      <dgm:prSet/>
      <dgm:spPr/>
      <dgm:t>
        <a:bodyPr/>
        <a:lstStyle/>
        <a:p>
          <a:endParaRPr lang="en-US"/>
        </a:p>
      </dgm:t>
    </dgm:pt>
    <dgm:pt modelId="{B1E26ECD-A758-41C8-B1E5-595D58E6A09D}">
      <dgm:prSet/>
      <dgm:spPr/>
      <dgm:t>
        <a:bodyPr/>
        <a:lstStyle/>
        <a:p>
          <a:r>
            <a:rPr lang="en-US" dirty="0" err="1" smtClean="0"/>
            <a:t>Daylighting</a:t>
          </a:r>
          <a:endParaRPr lang="en-US" dirty="0"/>
        </a:p>
      </dgm:t>
    </dgm:pt>
    <dgm:pt modelId="{6BA8645F-65F9-4FDE-A3EF-E7F151742CE9}" type="parTrans" cxnId="{F4DA7867-6493-48AF-9E06-1F4944FCB229}">
      <dgm:prSet/>
      <dgm:spPr/>
      <dgm:t>
        <a:bodyPr/>
        <a:lstStyle/>
        <a:p>
          <a:endParaRPr lang="en-US"/>
        </a:p>
      </dgm:t>
    </dgm:pt>
    <dgm:pt modelId="{E4C68FAA-ACD0-4E49-B474-9A27666945C5}" type="sibTrans" cxnId="{F4DA7867-6493-48AF-9E06-1F4944FCB229}">
      <dgm:prSet/>
      <dgm:spPr/>
      <dgm:t>
        <a:bodyPr/>
        <a:lstStyle/>
        <a:p>
          <a:endParaRPr lang="en-US"/>
        </a:p>
      </dgm:t>
    </dgm:pt>
    <dgm:pt modelId="{219C5308-5F26-4DCF-A146-C256BC6A0DB8}">
      <dgm:prSet/>
      <dgm:spPr/>
      <dgm:t>
        <a:bodyPr/>
        <a:lstStyle/>
        <a:p>
          <a:r>
            <a:rPr lang="en-US" dirty="0" smtClean="0"/>
            <a:t>Lighting Control</a:t>
          </a:r>
          <a:endParaRPr lang="en-US" dirty="0"/>
        </a:p>
      </dgm:t>
    </dgm:pt>
    <dgm:pt modelId="{724F9BF0-F742-4708-97A9-B553A167345F}" type="parTrans" cxnId="{A53C27B4-8492-4A36-B9F0-0737B6405B64}">
      <dgm:prSet/>
      <dgm:spPr/>
      <dgm:t>
        <a:bodyPr/>
        <a:lstStyle/>
        <a:p>
          <a:endParaRPr lang="en-US"/>
        </a:p>
      </dgm:t>
    </dgm:pt>
    <dgm:pt modelId="{63DEB716-D08E-40FC-A5B2-8E452167FB81}" type="sibTrans" cxnId="{A53C27B4-8492-4A36-B9F0-0737B6405B64}">
      <dgm:prSet/>
      <dgm:spPr/>
      <dgm:t>
        <a:bodyPr/>
        <a:lstStyle/>
        <a:p>
          <a:endParaRPr lang="en-US"/>
        </a:p>
      </dgm:t>
    </dgm:pt>
    <dgm:pt modelId="{52B5BF22-0A3A-4C2A-9C0E-6CEAFC48A077}">
      <dgm:prSet/>
      <dgm:spPr/>
      <dgm:t>
        <a:bodyPr/>
        <a:lstStyle/>
        <a:p>
          <a:pPr rtl="0"/>
          <a:r>
            <a:rPr lang="en-US" dirty="0" smtClean="0"/>
            <a:t>Doors</a:t>
          </a:r>
          <a:endParaRPr lang="en-US" dirty="0"/>
        </a:p>
      </dgm:t>
    </dgm:pt>
    <dgm:pt modelId="{5FDFC649-D957-4F97-83CC-A3E5E36E6B76}" type="parTrans" cxnId="{4DF85A8B-65F5-4C4C-91AF-1CB617F5C364}">
      <dgm:prSet/>
      <dgm:spPr/>
      <dgm:t>
        <a:bodyPr/>
        <a:lstStyle/>
        <a:p>
          <a:endParaRPr lang="en-US"/>
        </a:p>
      </dgm:t>
    </dgm:pt>
    <dgm:pt modelId="{6BDBDD50-6F7C-4708-BE9B-7E67BF67E7B2}" type="sibTrans" cxnId="{4DF85A8B-65F5-4C4C-91AF-1CB617F5C364}">
      <dgm:prSet/>
      <dgm:spPr/>
      <dgm:t>
        <a:bodyPr/>
        <a:lstStyle/>
        <a:p>
          <a:endParaRPr lang="en-US"/>
        </a:p>
      </dgm:t>
    </dgm:pt>
    <dgm:pt modelId="{95FEFFE8-C835-4142-969F-17E5881665C3}">
      <dgm:prSet/>
      <dgm:spPr/>
      <dgm:t>
        <a:bodyPr/>
        <a:lstStyle/>
        <a:p>
          <a:pPr rtl="0"/>
          <a:r>
            <a:rPr lang="en-US" dirty="0" smtClean="0"/>
            <a:t>Windows</a:t>
          </a:r>
          <a:endParaRPr lang="en-US" dirty="0"/>
        </a:p>
      </dgm:t>
    </dgm:pt>
    <dgm:pt modelId="{B956E008-7A5C-44FA-BB29-50CD7F203615}" type="parTrans" cxnId="{2943B29A-CDDD-463E-9EDA-D0D47F666EBE}">
      <dgm:prSet/>
      <dgm:spPr/>
      <dgm:t>
        <a:bodyPr/>
        <a:lstStyle/>
        <a:p>
          <a:endParaRPr lang="en-US"/>
        </a:p>
      </dgm:t>
    </dgm:pt>
    <dgm:pt modelId="{820E0493-0A23-47E2-9CE2-89AF4791A2ED}" type="sibTrans" cxnId="{2943B29A-CDDD-463E-9EDA-D0D47F666EBE}">
      <dgm:prSet/>
      <dgm:spPr/>
      <dgm:t>
        <a:bodyPr/>
        <a:lstStyle/>
        <a:p>
          <a:endParaRPr lang="en-US"/>
        </a:p>
      </dgm:t>
    </dgm:pt>
    <dgm:pt modelId="{2217DE9B-CB0A-4D19-AB0C-D350A583DFBC}">
      <dgm:prSet/>
      <dgm:spPr/>
      <dgm:t>
        <a:bodyPr/>
        <a:lstStyle/>
        <a:p>
          <a:r>
            <a:rPr lang="en-US" dirty="0" smtClean="0"/>
            <a:t>Relationship to other classrooms, hallways, etc.</a:t>
          </a:r>
          <a:endParaRPr lang="en-US" dirty="0"/>
        </a:p>
      </dgm:t>
    </dgm:pt>
    <dgm:pt modelId="{1DE76092-1D47-4786-8F33-F1B56E8BE073}" type="parTrans" cxnId="{AC0D10B3-DD66-4C47-9398-1C48FE8F6AF1}">
      <dgm:prSet/>
      <dgm:spPr/>
      <dgm:t>
        <a:bodyPr/>
        <a:lstStyle/>
        <a:p>
          <a:endParaRPr lang="en-US"/>
        </a:p>
      </dgm:t>
    </dgm:pt>
    <dgm:pt modelId="{895D1860-DC8E-4049-9EC6-03B061F9C70D}" type="sibTrans" cxnId="{AC0D10B3-DD66-4C47-9398-1C48FE8F6AF1}">
      <dgm:prSet/>
      <dgm:spPr/>
      <dgm:t>
        <a:bodyPr/>
        <a:lstStyle/>
        <a:p>
          <a:endParaRPr lang="en-US"/>
        </a:p>
      </dgm:t>
    </dgm:pt>
    <dgm:pt modelId="{CD5F83D3-633D-4F5B-AD49-F8D73FFEBC7D}">
      <dgm:prSet/>
      <dgm:spPr/>
      <dgm:t>
        <a:bodyPr/>
        <a:lstStyle/>
        <a:p>
          <a:r>
            <a:rPr lang="en-US" dirty="0" smtClean="0"/>
            <a:t>Adequacy</a:t>
          </a:r>
          <a:endParaRPr lang="en-US" dirty="0"/>
        </a:p>
      </dgm:t>
    </dgm:pt>
    <dgm:pt modelId="{520D095E-6694-401F-A214-A0667753038E}" type="parTrans" cxnId="{A323F13C-60B4-4120-91A0-563D06A14F49}">
      <dgm:prSet/>
      <dgm:spPr/>
      <dgm:t>
        <a:bodyPr/>
        <a:lstStyle/>
        <a:p>
          <a:endParaRPr lang="en-US"/>
        </a:p>
      </dgm:t>
    </dgm:pt>
    <dgm:pt modelId="{CF40641D-8804-443C-8786-9F9BD4C51C11}" type="sibTrans" cxnId="{A323F13C-60B4-4120-91A0-563D06A14F49}">
      <dgm:prSet/>
      <dgm:spPr/>
      <dgm:t>
        <a:bodyPr/>
        <a:lstStyle/>
        <a:p>
          <a:endParaRPr lang="en-US"/>
        </a:p>
      </dgm:t>
    </dgm:pt>
    <dgm:pt modelId="{CDB38929-6F26-4177-873E-272D6DFE0C60}">
      <dgm:prSet/>
      <dgm:spPr/>
      <dgm:t>
        <a:bodyPr/>
        <a:lstStyle/>
        <a:p>
          <a:r>
            <a:rPr lang="en-US" dirty="0" smtClean="0"/>
            <a:t>Accessibility</a:t>
          </a:r>
          <a:endParaRPr lang="en-US" dirty="0"/>
        </a:p>
      </dgm:t>
    </dgm:pt>
    <dgm:pt modelId="{1F75D8B2-B80D-4589-9A69-63DC4A0948DD}" type="parTrans" cxnId="{7D90C70D-B899-4E32-B901-BB084BB797EC}">
      <dgm:prSet/>
      <dgm:spPr/>
      <dgm:t>
        <a:bodyPr/>
        <a:lstStyle/>
        <a:p>
          <a:endParaRPr lang="en-US"/>
        </a:p>
      </dgm:t>
    </dgm:pt>
    <dgm:pt modelId="{AE849AD0-962A-4337-8C34-5AE1A3A834BB}" type="sibTrans" cxnId="{7D90C70D-B899-4E32-B901-BB084BB797EC}">
      <dgm:prSet/>
      <dgm:spPr/>
      <dgm:t>
        <a:bodyPr/>
        <a:lstStyle/>
        <a:p>
          <a:endParaRPr lang="en-US"/>
        </a:p>
      </dgm:t>
    </dgm:pt>
    <dgm:pt modelId="{13C7CBC8-228A-42B5-8B6C-998F48F91222}">
      <dgm:prSet/>
      <dgm:spPr/>
      <dgm:t>
        <a:bodyPr/>
        <a:lstStyle/>
        <a:p>
          <a:r>
            <a:rPr lang="en-US" dirty="0" smtClean="0"/>
            <a:t>Adequacy</a:t>
          </a:r>
          <a:endParaRPr lang="en-US" dirty="0"/>
        </a:p>
      </dgm:t>
    </dgm:pt>
    <dgm:pt modelId="{2E349EE8-50AB-41A3-BEDA-C5C2AE34A500}" type="parTrans" cxnId="{9DCF5BFB-7939-4099-8B62-663C9C4D9C0B}">
      <dgm:prSet/>
      <dgm:spPr/>
      <dgm:t>
        <a:bodyPr/>
        <a:lstStyle/>
        <a:p>
          <a:endParaRPr lang="en-US"/>
        </a:p>
      </dgm:t>
    </dgm:pt>
    <dgm:pt modelId="{666687E5-F2E0-4B3C-AD24-3F9D919E3B4D}" type="sibTrans" cxnId="{9DCF5BFB-7939-4099-8B62-663C9C4D9C0B}">
      <dgm:prSet/>
      <dgm:spPr/>
      <dgm:t>
        <a:bodyPr/>
        <a:lstStyle/>
        <a:p>
          <a:endParaRPr lang="en-US"/>
        </a:p>
      </dgm:t>
    </dgm:pt>
    <dgm:pt modelId="{12EC688E-8BBE-4135-A4E0-E4387D912DA3}">
      <dgm:prSet/>
      <dgm:spPr/>
      <dgm:t>
        <a:bodyPr/>
        <a:lstStyle/>
        <a:p>
          <a:r>
            <a:rPr lang="en-US" dirty="0" smtClean="0"/>
            <a:t>Availability</a:t>
          </a:r>
          <a:endParaRPr lang="en-US" dirty="0"/>
        </a:p>
      </dgm:t>
    </dgm:pt>
    <dgm:pt modelId="{663C286E-8524-4725-BBB7-5694B8AEBB08}" type="parTrans" cxnId="{E5A6C5B4-8837-4FB0-ABA9-C81391895026}">
      <dgm:prSet/>
      <dgm:spPr/>
      <dgm:t>
        <a:bodyPr/>
        <a:lstStyle/>
        <a:p>
          <a:endParaRPr lang="en-US"/>
        </a:p>
      </dgm:t>
    </dgm:pt>
    <dgm:pt modelId="{029F9FDE-CE06-4385-88DE-B7A49D363AF1}" type="sibTrans" cxnId="{E5A6C5B4-8837-4FB0-ABA9-C81391895026}">
      <dgm:prSet/>
      <dgm:spPr/>
      <dgm:t>
        <a:bodyPr/>
        <a:lstStyle/>
        <a:p>
          <a:endParaRPr lang="en-US"/>
        </a:p>
      </dgm:t>
    </dgm:pt>
    <dgm:pt modelId="{F88D8008-3E9B-4E7D-BB4D-2EDF15346FD2}" type="pres">
      <dgm:prSet presAssocID="{1AD0721E-8B2E-40AB-9534-CF8FB65FF3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29AAB7-6A6B-45D1-9B8E-6E884F02B7DB}" type="pres">
      <dgm:prSet presAssocID="{6DDA6AFA-B303-4C27-9A20-C90A4C632DD2}" presName="composite" presStyleCnt="0"/>
      <dgm:spPr/>
      <dgm:t>
        <a:bodyPr/>
        <a:lstStyle/>
        <a:p>
          <a:endParaRPr lang="en-US"/>
        </a:p>
      </dgm:t>
    </dgm:pt>
    <dgm:pt modelId="{96CB542F-6056-4C39-86AD-91DC3845AD20}" type="pres">
      <dgm:prSet presAssocID="{6DDA6AFA-B303-4C27-9A20-C90A4C632DD2}" presName="parTx" presStyleLbl="alignNode1" presStyleIdx="0" presStyleCnt="6" custLinFactY="-5961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703493-294F-4428-9392-D13E3D4171FF}" type="pres">
      <dgm:prSet presAssocID="{6DDA6AFA-B303-4C27-9A20-C90A4C632DD2}" presName="desTx" presStyleLbl="alignAccFollowNode1" presStyleIdx="0" presStyleCnt="6" custLinFactNeighborX="920" custLinFactNeighborY="-81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AA5B16-EC7C-46A8-929C-0E61C47CE519}" type="pres">
      <dgm:prSet presAssocID="{C0328BC3-A7E6-4DCF-B148-D4F4B942F4F8}" presName="space" presStyleCnt="0"/>
      <dgm:spPr/>
      <dgm:t>
        <a:bodyPr/>
        <a:lstStyle/>
        <a:p>
          <a:endParaRPr lang="en-US"/>
        </a:p>
      </dgm:t>
    </dgm:pt>
    <dgm:pt modelId="{4A6E3B9B-7BAD-4823-BB36-CF9735E370AD}" type="pres">
      <dgm:prSet presAssocID="{E0C6F078-66DA-4C5B-9F2E-5144E66A3750}" presName="composite" presStyleCnt="0"/>
      <dgm:spPr/>
      <dgm:t>
        <a:bodyPr/>
        <a:lstStyle/>
        <a:p>
          <a:endParaRPr lang="en-US"/>
        </a:p>
      </dgm:t>
    </dgm:pt>
    <dgm:pt modelId="{F684CDB1-8A00-4BDA-B184-6A49922E9EB5}" type="pres">
      <dgm:prSet presAssocID="{E0C6F078-66DA-4C5B-9F2E-5144E66A3750}" presName="parTx" presStyleLbl="alignNode1" presStyleIdx="1" presStyleCnt="6" custLinFactY="-5961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0360E9-51AC-4B11-B8E2-9B8A097F1481}" type="pres">
      <dgm:prSet presAssocID="{E0C6F078-66DA-4C5B-9F2E-5144E66A3750}" presName="desTx" presStyleLbl="alignAccFollowNode1" presStyleIdx="1" presStyleCnt="6" custLinFactNeighborY="-81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B35F3E-6075-4F5C-971D-38AC0FC8126C}" type="pres">
      <dgm:prSet presAssocID="{0557096E-1CD8-4B99-8B25-57E12E96AC61}" presName="space" presStyleCnt="0"/>
      <dgm:spPr/>
      <dgm:t>
        <a:bodyPr/>
        <a:lstStyle/>
        <a:p>
          <a:endParaRPr lang="en-US"/>
        </a:p>
      </dgm:t>
    </dgm:pt>
    <dgm:pt modelId="{748A5C2A-41FF-4656-80A8-502C866F9F6D}" type="pres">
      <dgm:prSet presAssocID="{7FAE6814-B89A-4398-9CBF-732562FB0271}" presName="composite" presStyleCnt="0"/>
      <dgm:spPr/>
      <dgm:t>
        <a:bodyPr/>
        <a:lstStyle/>
        <a:p>
          <a:endParaRPr lang="en-US"/>
        </a:p>
      </dgm:t>
    </dgm:pt>
    <dgm:pt modelId="{647B35C5-8380-4B2F-9179-4981574C27D1}" type="pres">
      <dgm:prSet presAssocID="{7FAE6814-B89A-4398-9CBF-732562FB0271}" presName="parTx" presStyleLbl="alignNode1" presStyleIdx="2" presStyleCnt="6" custLinFactY="-5961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7590E-C6EA-4C03-87E8-E0276F84BC18}" type="pres">
      <dgm:prSet presAssocID="{7FAE6814-B89A-4398-9CBF-732562FB0271}" presName="desTx" presStyleLbl="alignAccFollowNode1" presStyleIdx="2" presStyleCnt="6" custLinFactNeighborY="-819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350982-4B7F-4A0B-B250-5B67F6344605}" type="pres">
      <dgm:prSet presAssocID="{D0110690-627C-4B85-8C7A-1436B90F2D04}" presName="space" presStyleCnt="0"/>
      <dgm:spPr/>
      <dgm:t>
        <a:bodyPr/>
        <a:lstStyle/>
        <a:p>
          <a:endParaRPr lang="en-US"/>
        </a:p>
      </dgm:t>
    </dgm:pt>
    <dgm:pt modelId="{0696EB31-CB3A-4CEF-8603-9EEA8BCBAE3C}" type="pres">
      <dgm:prSet presAssocID="{A3BDC38E-06FB-4461-A26E-4FB2431633E9}" presName="composite" presStyleCnt="0"/>
      <dgm:spPr/>
      <dgm:t>
        <a:bodyPr/>
        <a:lstStyle/>
        <a:p>
          <a:endParaRPr lang="en-US"/>
        </a:p>
      </dgm:t>
    </dgm:pt>
    <dgm:pt modelId="{6783FA60-A143-4077-91F4-0F306D81883F}" type="pres">
      <dgm:prSet presAssocID="{A3BDC38E-06FB-4461-A26E-4FB2431633E9}" presName="parTx" presStyleLbl="alignNode1" presStyleIdx="3" presStyleCnt="6" custLinFactX="-141283" custLinFactY="93379" custLinFactNeighborX="-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5101A-74EB-425F-B33B-7A8304570B84}" type="pres">
      <dgm:prSet presAssocID="{A3BDC38E-06FB-4461-A26E-4FB2431633E9}" presName="desTx" presStyleLbl="alignAccFollowNode1" presStyleIdx="3" presStyleCnt="6" custLinFactX="-141283" custLinFactNeighborX="-200000" custLinFactNeighborY="99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A5F30E-88D4-4DEB-AD2F-680D3E504CB5}" type="pres">
      <dgm:prSet presAssocID="{8EF9AD0F-ECFB-461C-8D2B-D3559B325683}" presName="space" presStyleCnt="0"/>
      <dgm:spPr/>
      <dgm:t>
        <a:bodyPr/>
        <a:lstStyle/>
        <a:p>
          <a:endParaRPr lang="en-US"/>
        </a:p>
      </dgm:t>
    </dgm:pt>
    <dgm:pt modelId="{DC2CF3AF-E888-49A5-8895-2A620520163C}" type="pres">
      <dgm:prSet presAssocID="{31D8C18C-908B-44DE-A2A6-DE11F738BDA3}" presName="composite" presStyleCnt="0"/>
      <dgm:spPr/>
      <dgm:t>
        <a:bodyPr/>
        <a:lstStyle/>
        <a:p>
          <a:endParaRPr lang="en-US"/>
        </a:p>
      </dgm:t>
    </dgm:pt>
    <dgm:pt modelId="{C67ED12D-B626-40DE-9E4D-ADF6C8C9ED0F}" type="pres">
      <dgm:prSet presAssocID="{31D8C18C-908B-44DE-A2A6-DE11F738BDA3}" presName="parTx" presStyleLbl="alignNode1" presStyleIdx="4" presStyleCnt="6" custLinFactX="-141283" custLinFactY="93379" custLinFactNeighborX="-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B54632-027B-4EE2-9AFB-BEDEA08470F0}" type="pres">
      <dgm:prSet presAssocID="{31D8C18C-908B-44DE-A2A6-DE11F738BDA3}" presName="desTx" presStyleLbl="alignAccFollowNode1" presStyleIdx="4" presStyleCnt="6" custLinFactX="-141283" custLinFactNeighborX="-200000" custLinFactNeighborY="99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42FE3-C41F-4F5D-A12C-BBFF3F25DF86}" type="pres">
      <dgm:prSet presAssocID="{C9F87FDD-3C0F-4955-B0DA-EEF0FC42E1D4}" presName="space" presStyleCnt="0"/>
      <dgm:spPr/>
      <dgm:t>
        <a:bodyPr/>
        <a:lstStyle/>
        <a:p>
          <a:endParaRPr lang="en-US"/>
        </a:p>
      </dgm:t>
    </dgm:pt>
    <dgm:pt modelId="{FA70BD9E-848E-4C3A-9151-4D2532DE9FC2}" type="pres">
      <dgm:prSet presAssocID="{874CD4FF-D035-4052-B7B0-49617DC102FF}" presName="composite" presStyleCnt="0"/>
      <dgm:spPr/>
      <dgm:t>
        <a:bodyPr/>
        <a:lstStyle/>
        <a:p>
          <a:endParaRPr lang="en-US"/>
        </a:p>
      </dgm:t>
    </dgm:pt>
    <dgm:pt modelId="{882B9B56-1F70-4D90-8F2A-FA2DA41E70FD}" type="pres">
      <dgm:prSet presAssocID="{874CD4FF-D035-4052-B7B0-49617DC102FF}" presName="parTx" presStyleLbl="alignNode1" presStyleIdx="5" presStyleCnt="6" custLinFactX="-141283" custLinFactY="93379" custLinFactNeighborX="-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CD3B9F-91C3-4F65-955D-615A3AECCBBA}" type="pres">
      <dgm:prSet presAssocID="{874CD4FF-D035-4052-B7B0-49617DC102FF}" presName="desTx" presStyleLbl="alignAccFollowNode1" presStyleIdx="5" presStyleCnt="6" custLinFactX="-141283" custLinFactNeighborX="-200000" custLinFactNeighborY="99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5095E4-6A95-410E-A0DD-266A3D0BF8CB}" type="presOf" srcId="{219C5308-5F26-4DCF-A146-C256BC6A0DB8}" destId="{160360E9-51AC-4B11-B8E2-9B8A097F1481}" srcOrd="0" destOrd="1" presId="urn:microsoft.com/office/officeart/2005/8/layout/hList1"/>
    <dgm:cxn modelId="{20AD51D2-AA60-4D18-AAAC-1976BE1266FE}" type="presOf" srcId="{95FEFFE8-C835-4142-969F-17E5881665C3}" destId="{A947590E-C6EA-4C03-87E8-E0276F84BC18}" srcOrd="0" destOrd="1" presId="urn:microsoft.com/office/officeart/2005/8/layout/hList1"/>
    <dgm:cxn modelId="{4DF85A8B-65F5-4C4C-91AF-1CB617F5C364}" srcId="{7FAE6814-B89A-4398-9CBF-732562FB0271}" destId="{52B5BF22-0A3A-4C2A-9C0E-6CEAFC48A077}" srcOrd="0" destOrd="0" parTransId="{5FDFC649-D957-4F97-83CC-A3E5E36E6B76}" sibTransId="{6BDBDD50-6F7C-4708-BE9B-7E67BF67E7B2}"/>
    <dgm:cxn modelId="{531EDD76-F524-4779-A916-7A6C71EC69CA}" type="presOf" srcId="{CDB38929-6F26-4177-873E-272D6DFE0C60}" destId="{23B54632-027B-4EE2-9AFB-BEDEA08470F0}" srcOrd="0" destOrd="1" presId="urn:microsoft.com/office/officeart/2005/8/layout/hList1"/>
    <dgm:cxn modelId="{EF725EE1-8E64-4356-97A0-2D4CD4C57654}" srcId="{6DDA6AFA-B303-4C27-9A20-C90A4C632DD2}" destId="{15667B98-8C11-4CA7-A6E0-4808A42E426B}" srcOrd="2" destOrd="0" parTransId="{A17520A4-0094-4DCA-8769-46665ACCF0BC}" sibTransId="{195B0410-56EA-4E9C-A339-6B92EB4CDF12}"/>
    <dgm:cxn modelId="{AC0D10B3-DD66-4C47-9398-1C48FE8F6AF1}" srcId="{A3BDC38E-06FB-4461-A26E-4FB2431633E9}" destId="{2217DE9B-CB0A-4D19-AB0C-D350A583DFBC}" srcOrd="0" destOrd="0" parTransId="{1DE76092-1D47-4786-8F33-F1B56E8BE073}" sibTransId="{895D1860-DC8E-4049-9EC6-03B061F9C70D}"/>
    <dgm:cxn modelId="{C63673D6-2128-460F-9972-D87C6E3B56A3}" type="presOf" srcId="{13C7CBC8-228A-42B5-8B6C-998F48F91222}" destId="{F1CD3B9F-91C3-4F65-955D-615A3AECCBBA}" srcOrd="0" destOrd="0" presId="urn:microsoft.com/office/officeart/2005/8/layout/hList1"/>
    <dgm:cxn modelId="{3BB3091F-0457-4C0C-8D69-D3371B21AEA8}" type="presOf" srcId="{7FAE6814-B89A-4398-9CBF-732562FB0271}" destId="{647B35C5-8380-4B2F-9179-4981574C27D1}" srcOrd="0" destOrd="0" presId="urn:microsoft.com/office/officeart/2005/8/layout/hList1"/>
    <dgm:cxn modelId="{FE61652A-65ED-4F59-914B-942AA9B1954B}" srcId="{6DDA6AFA-B303-4C27-9A20-C90A4C632DD2}" destId="{274CBE8C-A8B3-4CD0-B350-798769A92313}" srcOrd="1" destOrd="0" parTransId="{B557188E-94AE-40E4-94C4-7E0D829D1411}" sibTransId="{0385D3DE-58E3-4754-8F13-18DEB3BE0CE6}"/>
    <dgm:cxn modelId="{CEE854FF-ED0D-48CC-9D86-CA5FA2DD8DD8}" srcId="{1AD0721E-8B2E-40AB-9534-CF8FB65FF3F8}" destId="{E0C6F078-66DA-4C5B-9F2E-5144E66A3750}" srcOrd="1" destOrd="0" parTransId="{C5B8826F-3A92-42C0-8095-16759C3A1408}" sibTransId="{0557096E-1CD8-4B99-8B25-57E12E96AC61}"/>
    <dgm:cxn modelId="{F4DA7867-6493-48AF-9E06-1F4944FCB229}" srcId="{E0C6F078-66DA-4C5B-9F2E-5144E66A3750}" destId="{B1E26ECD-A758-41C8-B1E5-595D58E6A09D}" srcOrd="0" destOrd="0" parTransId="{6BA8645F-65F9-4FDE-A3EF-E7F151742CE9}" sibTransId="{E4C68FAA-ACD0-4E49-B474-9A27666945C5}"/>
    <dgm:cxn modelId="{9BE1AFB8-46A2-4DCC-B992-3ACBB8E99621}" type="presOf" srcId="{CD5F83D3-633D-4F5B-AD49-F8D73FFEBC7D}" destId="{23B54632-027B-4EE2-9AFB-BEDEA08470F0}" srcOrd="0" destOrd="0" presId="urn:microsoft.com/office/officeart/2005/8/layout/hList1"/>
    <dgm:cxn modelId="{44ACF8CA-F4AB-41D5-A2A5-54AD460C8658}" srcId="{1AD0721E-8B2E-40AB-9534-CF8FB65FF3F8}" destId="{A3BDC38E-06FB-4461-A26E-4FB2431633E9}" srcOrd="3" destOrd="0" parTransId="{708B0FF2-7E94-4155-9533-C83DB1782573}" sibTransId="{8EF9AD0F-ECFB-461C-8D2B-D3559B325683}"/>
    <dgm:cxn modelId="{9DCF5BFB-7939-4099-8B62-663C9C4D9C0B}" srcId="{874CD4FF-D035-4052-B7B0-49617DC102FF}" destId="{13C7CBC8-228A-42B5-8B6C-998F48F91222}" srcOrd="0" destOrd="0" parTransId="{2E349EE8-50AB-41A3-BEDA-C5C2AE34A500}" sibTransId="{666687E5-F2E0-4B3C-AD24-3F9D919E3B4D}"/>
    <dgm:cxn modelId="{BA4B064B-C6CD-46D8-96F2-B04D1A386ABC}" srcId="{1AD0721E-8B2E-40AB-9534-CF8FB65FF3F8}" destId="{31D8C18C-908B-44DE-A2A6-DE11F738BDA3}" srcOrd="4" destOrd="0" parTransId="{12D8C0AB-25A7-481E-8C85-FB207CB7AA01}" sibTransId="{C9F87FDD-3C0F-4955-B0DA-EEF0FC42E1D4}"/>
    <dgm:cxn modelId="{DE9BEEEB-9162-4927-AD39-EECD395A18F3}" type="presOf" srcId="{B1E26ECD-A758-41C8-B1E5-595D58E6A09D}" destId="{160360E9-51AC-4B11-B8E2-9B8A097F1481}" srcOrd="0" destOrd="0" presId="urn:microsoft.com/office/officeart/2005/8/layout/hList1"/>
    <dgm:cxn modelId="{FC395195-F3CA-4870-8FA5-C1F6F379D2E0}" type="presOf" srcId="{12EC688E-8BBE-4135-A4E0-E4387D912DA3}" destId="{F1CD3B9F-91C3-4F65-955D-615A3AECCBBA}" srcOrd="0" destOrd="1" presId="urn:microsoft.com/office/officeart/2005/8/layout/hList1"/>
    <dgm:cxn modelId="{4B7B33FD-53D7-4F3D-B41C-CE0AF6EF9BDF}" type="presOf" srcId="{E0C6F078-66DA-4C5B-9F2E-5144E66A3750}" destId="{F684CDB1-8A00-4BDA-B184-6A49922E9EB5}" srcOrd="0" destOrd="0" presId="urn:microsoft.com/office/officeart/2005/8/layout/hList1"/>
    <dgm:cxn modelId="{8DE29C07-B422-4F01-8D69-240716E90319}" type="presOf" srcId="{15667B98-8C11-4CA7-A6E0-4808A42E426B}" destId="{E2703493-294F-4428-9392-D13E3D4171FF}" srcOrd="0" destOrd="2" presId="urn:microsoft.com/office/officeart/2005/8/layout/hList1"/>
    <dgm:cxn modelId="{083B6BC1-2975-4DDD-87B0-63D50BB8851D}" srcId="{1AD0721E-8B2E-40AB-9534-CF8FB65FF3F8}" destId="{874CD4FF-D035-4052-B7B0-49617DC102FF}" srcOrd="5" destOrd="0" parTransId="{EE0E9441-1541-4484-966F-DB8325E9136A}" sibTransId="{AA0F5A57-DBB2-4027-B51D-B06E48259615}"/>
    <dgm:cxn modelId="{ECC1A759-67D7-4580-BC01-4F63703C1843}" type="presOf" srcId="{7099C6B6-9715-41F8-B854-246828D76AB1}" destId="{E2703493-294F-4428-9392-D13E3D4171FF}" srcOrd="0" destOrd="0" presId="urn:microsoft.com/office/officeart/2005/8/layout/hList1"/>
    <dgm:cxn modelId="{9DDC39AF-AD6F-4C98-B42A-B44A105FFC04}" srcId="{6DDA6AFA-B303-4C27-9A20-C90A4C632DD2}" destId="{7099C6B6-9715-41F8-B854-246828D76AB1}" srcOrd="0" destOrd="0" parTransId="{F34946B8-0A05-4522-8114-263EB7550D65}" sibTransId="{61DABCCE-6887-4509-9E22-EB2432944ED0}"/>
    <dgm:cxn modelId="{6E026A68-680E-4B9A-90BB-AF58B8F33C60}" type="presOf" srcId="{31D8C18C-908B-44DE-A2A6-DE11F738BDA3}" destId="{C67ED12D-B626-40DE-9E4D-ADF6C8C9ED0F}" srcOrd="0" destOrd="0" presId="urn:microsoft.com/office/officeart/2005/8/layout/hList1"/>
    <dgm:cxn modelId="{B392BA18-E76F-45F2-87FA-F7B15EBBE30F}" srcId="{1AD0721E-8B2E-40AB-9534-CF8FB65FF3F8}" destId="{6DDA6AFA-B303-4C27-9A20-C90A4C632DD2}" srcOrd="0" destOrd="0" parTransId="{D3EF20F4-B71A-4B22-8D58-B655B2333C67}" sibTransId="{C0328BC3-A7E6-4DCF-B148-D4F4B942F4F8}"/>
    <dgm:cxn modelId="{232812CE-E33E-46B2-BF94-C57271A48274}" type="presOf" srcId="{2217DE9B-CB0A-4D19-AB0C-D350A583DFBC}" destId="{28C5101A-74EB-425F-B33B-7A8304570B84}" srcOrd="0" destOrd="0" presId="urn:microsoft.com/office/officeart/2005/8/layout/hList1"/>
    <dgm:cxn modelId="{C8C97A0D-7A72-4BCB-B83E-0FB2266FBF6E}" type="presOf" srcId="{274CBE8C-A8B3-4CD0-B350-798769A92313}" destId="{E2703493-294F-4428-9392-D13E3D4171FF}" srcOrd="0" destOrd="1" presId="urn:microsoft.com/office/officeart/2005/8/layout/hList1"/>
    <dgm:cxn modelId="{A53C27B4-8492-4A36-B9F0-0737B6405B64}" srcId="{E0C6F078-66DA-4C5B-9F2E-5144E66A3750}" destId="{219C5308-5F26-4DCF-A146-C256BC6A0DB8}" srcOrd="1" destOrd="0" parTransId="{724F9BF0-F742-4708-97A9-B553A167345F}" sibTransId="{63DEB716-D08E-40FC-A5B2-8E452167FB81}"/>
    <dgm:cxn modelId="{D7E33A74-3945-4280-9509-6129E72119C5}" type="presOf" srcId="{A3BDC38E-06FB-4461-A26E-4FB2431633E9}" destId="{6783FA60-A143-4077-91F4-0F306D81883F}" srcOrd="0" destOrd="0" presId="urn:microsoft.com/office/officeart/2005/8/layout/hList1"/>
    <dgm:cxn modelId="{7BEF965F-598B-4086-A9CB-A668A21B1CBB}" type="presOf" srcId="{874CD4FF-D035-4052-B7B0-49617DC102FF}" destId="{882B9B56-1F70-4D90-8F2A-FA2DA41E70FD}" srcOrd="0" destOrd="0" presId="urn:microsoft.com/office/officeart/2005/8/layout/hList1"/>
    <dgm:cxn modelId="{E5A6C5B4-8837-4FB0-ABA9-C81391895026}" srcId="{874CD4FF-D035-4052-B7B0-49617DC102FF}" destId="{12EC688E-8BBE-4135-A4E0-E4387D912DA3}" srcOrd="1" destOrd="0" parTransId="{663C286E-8524-4725-BBB7-5694B8AEBB08}" sibTransId="{029F9FDE-CE06-4385-88DE-B7A49D363AF1}"/>
    <dgm:cxn modelId="{2943B29A-CDDD-463E-9EDA-D0D47F666EBE}" srcId="{7FAE6814-B89A-4398-9CBF-732562FB0271}" destId="{95FEFFE8-C835-4142-969F-17E5881665C3}" srcOrd="1" destOrd="0" parTransId="{B956E008-7A5C-44FA-BB29-50CD7F203615}" sibTransId="{820E0493-0A23-47E2-9CE2-89AF4791A2ED}"/>
    <dgm:cxn modelId="{6F00015C-F307-4DF2-88B0-6F90A5BA1E5D}" type="presOf" srcId="{1AD0721E-8B2E-40AB-9534-CF8FB65FF3F8}" destId="{F88D8008-3E9B-4E7D-BB4D-2EDF15346FD2}" srcOrd="0" destOrd="0" presId="urn:microsoft.com/office/officeart/2005/8/layout/hList1"/>
    <dgm:cxn modelId="{24DEA68B-1FC7-4EBF-8778-6BA2D5BCB273}" type="presOf" srcId="{52B5BF22-0A3A-4C2A-9C0E-6CEAFC48A077}" destId="{A947590E-C6EA-4C03-87E8-E0276F84BC18}" srcOrd="0" destOrd="0" presId="urn:microsoft.com/office/officeart/2005/8/layout/hList1"/>
    <dgm:cxn modelId="{D232E887-9307-4E7C-ACB6-0B749FEE9D4D}" type="presOf" srcId="{6DDA6AFA-B303-4C27-9A20-C90A4C632DD2}" destId="{96CB542F-6056-4C39-86AD-91DC3845AD20}" srcOrd="0" destOrd="0" presId="urn:microsoft.com/office/officeart/2005/8/layout/hList1"/>
    <dgm:cxn modelId="{A323F13C-60B4-4120-91A0-563D06A14F49}" srcId="{31D8C18C-908B-44DE-A2A6-DE11F738BDA3}" destId="{CD5F83D3-633D-4F5B-AD49-F8D73FFEBC7D}" srcOrd="0" destOrd="0" parTransId="{520D095E-6694-401F-A214-A0667753038E}" sibTransId="{CF40641D-8804-443C-8786-9F9BD4C51C11}"/>
    <dgm:cxn modelId="{7D90C70D-B899-4E32-B901-BB084BB797EC}" srcId="{31D8C18C-908B-44DE-A2A6-DE11F738BDA3}" destId="{CDB38929-6F26-4177-873E-272D6DFE0C60}" srcOrd="1" destOrd="0" parTransId="{1F75D8B2-B80D-4589-9A69-63DC4A0948DD}" sibTransId="{AE849AD0-962A-4337-8C34-5AE1A3A834BB}"/>
    <dgm:cxn modelId="{334DF3D0-A4DC-4408-A616-951B073064FA}" srcId="{1AD0721E-8B2E-40AB-9534-CF8FB65FF3F8}" destId="{7FAE6814-B89A-4398-9CBF-732562FB0271}" srcOrd="2" destOrd="0" parTransId="{9A65658D-A274-464B-80B7-A67B2623B514}" sibTransId="{D0110690-627C-4B85-8C7A-1436B90F2D04}"/>
    <dgm:cxn modelId="{FAD8AB0E-498A-40B8-B102-A12698545CDD}" type="presParOf" srcId="{F88D8008-3E9B-4E7D-BB4D-2EDF15346FD2}" destId="{5929AAB7-6A6B-45D1-9B8E-6E884F02B7DB}" srcOrd="0" destOrd="0" presId="urn:microsoft.com/office/officeart/2005/8/layout/hList1"/>
    <dgm:cxn modelId="{93AE9043-3F15-450F-8DC9-3AC69EFBA410}" type="presParOf" srcId="{5929AAB7-6A6B-45D1-9B8E-6E884F02B7DB}" destId="{96CB542F-6056-4C39-86AD-91DC3845AD20}" srcOrd="0" destOrd="0" presId="urn:microsoft.com/office/officeart/2005/8/layout/hList1"/>
    <dgm:cxn modelId="{C438E317-2F11-42C2-A855-11E7CBD09C4D}" type="presParOf" srcId="{5929AAB7-6A6B-45D1-9B8E-6E884F02B7DB}" destId="{E2703493-294F-4428-9392-D13E3D4171FF}" srcOrd="1" destOrd="0" presId="urn:microsoft.com/office/officeart/2005/8/layout/hList1"/>
    <dgm:cxn modelId="{98DB9843-4ED1-4B4F-9FCB-6BC055D49C7D}" type="presParOf" srcId="{F88D8008-3E9B-4E7D-BB4D-2EDF15346FD2}" destId="{EDAA5B16-EC7C-46A8-929C-0E61C47CE519}" srcOrd="1" destOrd="0" presId="urn:microsoft.com/office/officeart/2005/8/layout/hList1"/>
    <dgm:cxn modelId="{178DA2F3-2035-4081-ACCE-C42C26E42D41}" type="presParOf" srcId="{F88D8008-3E9B-4E7D-BB4D-2EDF15346FD2}" destId="{4A6E3B9B-7BAD-4823-BB36-CF9735E370AD}" srcOrd="2" destOrd="0" presId="urn:microsoft.com/office/officeart/2005/8/layout/hList1"/>
    <dgm:cxn modelId="{292E87DA-8D4F-4854-9AB0-071B6E69B7B7}" type="presParOf" srcId="{4A6E3B9B-7BAD-4823-BB36-CF9735E370AD}" destId="{F684CDB1-8A00-4BDA-B184-6A49922E9EB5}" srcOrd="0" destOrd="0" presId="urn:microsoft.com/office/officeart/2005/8/layout/hList1"/>
    <dgm:cxn modelId="{6649C518-A7AA-4CF9-AD5F-052B6A1CD448}" type="presParOf" srcId="{4A6E3B9B-7BAD-4823-BB36-CF9735E370AD}" destId="{160360E9-51AC-4B11-B8E2-9B8A097F1481}" srcOrd="1" destOrd="0" presId="urn:microsoft.com/office/officeart/2005/8/layout/hList1"/>
    <dgm:cxn modelId="{BDDB37DE-6E2A-44D6-8B44-23A10E366B50}" type="presParOf" srcId="{F88D8008-3E9B-4E7D-BB4D-2EDF15346FD2}" destId="{59B35F3E-6075-4F5C-971D-38AC0FC8126C}" srcOrd="3" destOrd="0" presId="urn:microsoft.com/office/officeart/2005/8/layout/hList1"/>
    <dgm:cxn modelId="{D66C54A5-F73B-4613-B6D1-B47A0D71E99D}" type="presParOf" srcId="{F88D8008-3E9B-4E7D-BB4D-2EDF15346FD2}" destId="{748A5C2A-41FF-4656-80A8-502C866F9F6D}" srcOrd="4" destOrd="0" presId="urn:microsoft.com/office/officeart/2005/8/layout/hList1"/>
    <dgm:cxn modelId="{D490D8A8-8EA0-4306-A471-ED5B47946B99}" type="presParOf" srcId="{748A5C2A-41FF-4656-80A8-502C866F9F6D}" destId="{647B35C5-8380-4B2F-9179-4981574C27D1}" srcOrd="0" destOrd="0" presId="urn:microsoft.com/office/officeart/2005/8/layout/hList1"/>
    <dgm:cxn modelId="{576465C3-6724-4FA9-B88A-614097508C23}" type="presParOf" srcId="{748A5C2A-41FF-4656-80A8-502C866F9F6D}" destId="{A947590E-C6EA-4C03-87E8-E0276F84BC18}" srcOrd="1" destOrd="0" presId="urn:microsoft.com/office/officeart/2005/8/layout/hList1"/>
    <dgm:cxn modelId="{D6090DB4-7537-4AE8-9D21-DE5858AF57A1}" type="presParOf" srcId="{F88D8008-3E9B-4E7D-BB4D-2EDF15346FD2}" destId="{E8350982-4B7F-4A0B-B250-5B67F6344605}" srcOrd="5" destOrd="0" presId="urn:microsoft.com/office/officeart/2005/8/layout/hList1"/>
    <dgm:cxn modelId="{FC38BC32-2DFB-4746-BCEB-C55EC5EDA458}" type="presParOf" srcId="{F88D8008-3E9B-4E7D-BB4D-2EDF15346FD2}" destId="{0696EB31-CB3A-4CEF-8603-9EEA8BCBAE3C}" srcOrd="6" destOrd="0" presId="urn:microsoft.com/office/officeart/2005/8/layout/hList1"/>
    <dgm:cxn modelId="{6171489E-94FF-4B42-89AA-A11680FFEE90}" type="presParOf" srcId="{0696EB31-CB3A-4CEF-8603-9EEA8BCBAE3C}" destId="{6783FA60-A143-4077-91F4-0F306D81883F}" srcOrd="0" destOrd="0" presId="urn:microsoft.com/office/officeart/2005/8/layout/hList1"/>
    <dgm:cxn modelId="{0EE37010-1E76-4395-87B5-1CEC092094C8}" type="presParOf" srcId="{0696EB31-CB3A-4CEF-8603-9EEA8BCBAE3C}" destId="{28C5101A-74EB-425F-B33B-7A8304570B84}" srcOrd="1" destOrd="0" presId="urn:microsoft.com/office/officeart/2005/8/layout/hList1"/>
    <dgm:cxn modelId="{48E45FA0-48A6-4EF0-9C49-90F3F02BABAC}" type="presParOf" srcId="{F88D8008-3E9B-4E7D-BB4D-2EDF15346FD2}" destId="{1CA5F30E-88D4-4DEB-AD2F-680D3E504CB5}" srcOrd="7" destOrd="0" presId="urn:microsoft.com/office/officeart/2005/8/layout/hList1"/>
    <dgm:cxn modelId="{8DE9956B-A0C9-4137-A44B-A3A7AAD281CF}" type="presParOf" srcId="{F88D8008-3E9B-4E7D-BB4D-2EDF15346FD2}" destId="{DC2CF3AF-E888-49A5-8895-2A620520163C}" srcOrd="8" destOrd="0" presId="urn:microsoft.com/office/officeart/2005/8/layout/hList1"/>
    <dgm:cxn modelId="{65E19E0F-997A-4860-ABC6-589DD8CFB33E}" type="presParOf" srcId="{DC2CF3AF-E888-49A5-8895-2A620520163C}" destId="{C67ED12D-B626-40DE-9E4D-ADF6C8C9ED0F}" srcOrd="0" destOrd="0" presId="urn:microsoft.com/office/officeart/2005/8/layout/hList1"/>
    <dgm:cxn modelId="{91EB6655-1A2B-45EB-B998-4396614EA61E}" type="presParOf" srcId="{DC2CF3AF-E888-49A5-8895-2A620520163C}" destId="{23B54632-027B-4EE2-9AFB-BEDEA08470F0}" srcOrd="1" destOrd="0" presId="urn:microsoft.com/office/officeart/2005/8/layout/hList1"/>
    <dgm:cxn modelId="{1B91013A-CDAB-406F-8E04-C91B3663E84D}" type="presParOf" srcId="{F88D8008-3E9B-4E7D-BB4D-2EDF15346FD2}" destId="{FEF42FE3-C41F-4F5D-A12C-BBFF3F25DF86}" srcOrd="9" destOrd="0" presId="urn:microsoft.com/office/officeart/2005/8/layout/hList1"/>
    <dgm:cxn modelId="{ACC4BEFF-FEA2-43D0-8B24-EDD39A7095BE}" type="presParOf" srcId="{F88D8008-3E9B-4E7D-BB4D-2EDF15346FD2}" destId="{FA70BD9E-848E-4C3A-9151-4D2532DE9FC2}" srcOrd="10" destOrd="0" presId="urn:microsoft.com/office/officeart/2005/8/layout/hList1"/>
    <dgm:cxn modelId="{5D9EDAD3-4C8F-4B46-ACBE-325293938379}" type="presParOf" srcId="{FA70BD9E-848E-4C3A-9151-4D2532DE9FC2}" destId="{882B9B56-1F70-4D90-8F2A-FA2DA41E70FD}" srcOrd="0" destOrd="0" presId="urn:microsoft.com/office/officeart/2005/8/layout/hList1"/>
    <dgm:cxn modelId="{A5E3F4E6-683C-4569-A17E-5D960A49889C}" type="presParOf" srcId="{FA70BD9E-848E-4C3A-9151-4D2532DE9FC2}" destId="{F1CD3B9F-91C3-4F65-955D-615A3AECCBB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8D9FC9-2E2A-44E2-A579-5FFA67256C8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59D501-5196-41D0-93C0-344B7D531C80}">
      <dgm:prSet phldrT="[Text]"/>
      <dgm:spPr/>
      <dgm:t>
        <a:bodyPr/>
        <a:lstStyle/>
        <a:p>
          <a:r>
            <a:rPr lang="en-US" i="0" dirty="0" smtClean="0"/>
            <a:t>CLASSROOM FURNITURE UPGRADE</a:t>
          </a:r>
          <a:endParaRPr lang="en-US" i="0" dirty="0"/>
        </a:p>
      </dgm:t>
    </dgm:pt>
    <dgm:pt modelId="{6657071B-0984-4D16-B5CB-168D13ACF349}" type="parTrans" cxnId="{A3ABA4D5-BD8A-4095-A2BC-D291972E2CF6}">
      <dgm:prSet/>
      <dgm:spPr/>
      <dgm:t>
        <a:bodyPr/>
        <a:lstStyle/>
        <a:p>
          <a:endParaRPr lang="en-US"/>
        </a:p>
      </dgm:t>
    </dgm:pt>
    <dgm:pt modelId="{8EE135C8-F35F-4BA4-A082-4F6064418BDF}" type="sibTrans" cxnId="{A3ABA4D5-BD8A-4095-A2BC-D291972E2CF6}">
      <dgm:prSet/>
      <dgm:spPr/>
      <dgm:t>
        <a:bodyPr/>
        <a:lstStyle/>
        <a:p>
          <a:endParaRPr lang="en-US"/>
        </a:p>
      </dgm:t>
    </dgm:pt>
    <dgm:pt modelId="{5277E277-D66B-4763-A6E6-9334B949835A}">
      <dgm:prSet phldrT="[Text]"/>
      <dgm:spPr/>
      <dgm:t>
        <a:bodyPr/>
        <a:lstStyle/>
        <a:p>
          <a:r>
            <a:rPr lang="en-US" i="0" dirty="0" smtClean="0"/>
            <a:t>CLASSROOM MODERNIZATION</a:t>
          </a:r>
          <a:r>
            <a:rPr lang="en-US" i="1" dirty="0" smtClean="0"/>
            <a:t>	</a:t>
          </a:r>
          <a:endParaRPr lang="en-US" dirty="0"/>
        </a:p>
      </dgm:t>
    </dgm:pt>
    <dgm:pt modelId="{B7A4B81C-9244-401B-A6BD-D96D6D428DB3}" type="parTrans" cxnId="{C8528739-B5B0-4560-8598-19AC9B6F7C66}">
      <dgm:prSet/>
      <dgm:spPr/>
      <dgm:t>
        <a:bodyPr/>
        <a:lstStyle/>
        <a:p>
          <a:endParaRPr lang="en-US"/>
        </a:p>
      </dgm:t>
    </dgm:pt>
    <dgm:pt modelId="{85716071-3159-451B-BFD5-37CC1F27FCA9}" type="sibTrans" cxnId="{C8528739-B5B0-4560-8598-19AC9B6F7C66}">
      <dgm:prSet/>
      <dgm:spPr/>
      <dgm:t>
        <a:bodyPr/>
        <a:lstStyle/>
        <a:p>
          <a:endParaRPr lang="en-US"/>
        </a:p>
      </dgm:t>
    </dgm:pt>
    <dgm:pt modelId="{D28572CA-5839-4B84-A8EF-9B89DF10CABB}">
      <dgm:prSet phldrT="[Text]"/>
      <dgm:spPr/>
      <dgm:t>
        <a:bodyPr/>
        <a:lstStyle/>
        <a:p>
          <a:r>
            <a:rPr lang="en-US" i="0" dirty="0" smtClean="0"/>
            <a:t>MEDIA CENTER RENOVATION	</a:t>
          </a:r>
          <a:endParaRPr lang="en-US" i="0" dirty="0"/>
        </a:p>
      </dgm:t>
    </dgm:pt>
    <dgm:pt modelId="{C5C8CC45-2B09-400C-A2F5-3C96AD75C900}" type="parTrans" cxnId="{256363E6-9171-4798-BECF-B58D1950C128}">
      <dgm:prSet/>
      <dgm:spPr/>
      <dgm:t>
        <a:bodyPr/>
        <a:lstStyle/>
        <a:p>
          <a:endParaRPr lang="en-US"/>
        </a:p>
      </dgm:t>
    </dgm:pt>
    <dgm:pt modelId="{1EFD2E56-D7EF-41AD-B9A6-A84A00C0425C}" type="sibTrans" cxnId="{256363E6-9171-4798-BECF-B58D1950C128}">
      <dgm:prSet/>
      <dgm:spPr/>
      <dgm:t>
        <a:bodyPr/>
        <a:lstStyle/>
        <a:p>
          <a:endParaRPr lang="en-US"/>
        </a:p>
      </dgm:t>
    </dgm:pt>
    <dgm:pt modelId="{CD35B725-FC71-487B-A60B-D6B5EE39393F}">
      <dgm:prSet/>
      <dgm:spPr/>
      <dgm:t>
        <a:bodyPr/>
        <a:lstStyle/>
        <a:p>
          <a:r>
            <a:rPr lang="en-US" i="0" dirty="0" smtClean="0"/>
            <a:t>CAFETERIA RENOVATION</a:t>
          </a:r>
          <a:r>
            <a:rPr lang="en-US" i="1" dirty="0" smtClean="0"/>
            <a:t>		</a:t>
          </a:r>
          <a:endParaRPr lang="en-US" dirty="0"/>
        </a:p>
      </dgm:t>
    </dgm:pt>
    <dgm:pt modelId="{D4CB13AA-6C1C-4491-8EC5-55734FF54368}" type="parTrans" cxnId="{66519F42-7CD9-48D4-8B71-4D1076753C04}">
      <dgm:prSet/>
      <dgm:spPr/>
      <dgm:t>
        <a:bodyPr/>
        <a:lstStyle/>
        <a:p>
          <a:endParaRPr lang="en-US"/>
        </a:p>
      </dgm:t>
    </dgm:pt>
    <dgm:pt modelId="{790D9E3E-5600-453F-AD70-00318891DE91}" type="sibTrans" cxnId="{66519F42-7CD9-48D4-8B71-4D1076753C04}">
      <dgm:prSet/>
      <dgm:spPr/>
      <dgm:t>
        <a:bodyPr/>
        <a:lstStyle/>
        <a:p>
          <a:endParaRPr lang="en-US"/>
        </a:p>
      </dgm:t>
    </dgm:pt>
    <dgm:pt modelId="{925D195B-0175-4AB7-9F43-6B9A7C483AB3}">
      <dgm:prSet/>
      <dgm:spPr/>
      <dgm:t>
        <a:bodyPr/>
        <a:lstStyle/>
        <a:p>
          <a:r>
            <a:rPr lang="en-US" i="0" dirty="0" smtClean="0"/>
            <a:t>SPECIALTY CLASSROOM RENOVATION</a:t>
          </a:r>
          <a:r>
            <a:rPr lang="en-US" i="1" dirty="0" smtClean="0"/>
            <a:t>	</a:t>
          </a:r>
          <a:endParaRPr lang="en-US" dirty="0"/>
        </a:p>
      </dgm:t>
    </dgm:pt>
    <dgm:pt modelId="{5B7C6DAC-70A8-4A1F-B785-E5CB0A700499}" type="parTrans" cxnId="{B13B8B3F-3C5A-4848-BA5E-E6C876922958}">
      <dgm:prSet/>
      <dgm:spPr/>
      <dgm:t>
        <a:bodyPr/>
        <a:lstStyle/>
        <a:p>
          <a:endParaRPr lang="en-US"/>
        </a:p>
      </dgm:t>
    </dgm:pt>
    <dgm:pt modelId="{290A5EC1-A915-4FC7-957E-C895B32A16C1}" type="sibTrans" cxnId="{B13B8B3F-3C5A-4848-BA5E-E6C876922958}">
      <dgm:prSet/>
      <dgm:spPr/>
      <dgm:t>
        <a:bodyPr/>
        <a:lstStyle/>
        <a:p>
          <a:endParaRPr lang="en-US"/>
        </a:p>
      </dgm:t>
    </dgm:pt>
    <dgm:pt modelId="{B4E3ECBA-1FB8-47BB-BE71-4A2271EA7A07}">
      <dgm:prSet/>
      <dgm:spPr/>
      <dgm:t>
        <a:bodyPr/>
        <a:lstStyle/>
        <a:p>
          <a:r>
            <a:rPr lang="en-US" i="0" cap="all" baseline="0" dirty="0" err="1" smtClean="0"/>
            <a:t>Daylighting</a:t>
          </a:r>
          <a:r>
            <a:rPr lang="en-US" i="0" cap="all" baseline="0" dirty="0" smtClean="0"/>
            <a:t>	</a:t>
          </a:r>
          <a:r>
            <a:rPr lang="en-US" i="1" dirty="0" smtClean="0"/>
            <a:t>			</a:t>
          </a:r>
          <a:endParaRPr lang="en-US" dirty="0"/>
        </a:p>
      </dgm:t>
    </dgm:pt>
    <dgm:pt modelId="{0F1C89A6-B8E8-492F-AF56-203DBDFDD4D5}" type="parTrans" cxnId="{1362DC65-6FC7-4165-AAB8-E9441315A539}">
      <dgm:prSet/>
      <dgm:spPr/>
      <dgm:t>
        <a:bodyPr/>
        <a:lstStyle/>
        <a:p>
          <a:endParaRPr lang="en-US"/>
        </a:p>
      </dgm:t>
    </dgm:pt>
    <dgm:pt modelId="{54A6A0E3-3ECA-44AC-BFC1-BAFEEAE103D3}" type="sibTrans" cxnId="{1362DC65-6FC7-4165-AAB8-E9441315A539}">
      <dgm:prSet/>
      <dgm:spPr/>
      <dgm:t>
        <a:bodyPr/>
        <a:lstStyle/>
        <a:p>
          <a:endParaRPr lang="en-US"/>
        </a:p>
      </dgm:t>
    </dgm:pt>
    <dgm:pt modelId="{63F0722C-B41E-4420-9C92-4A2EB0CDD111}" type="pres">
      <dgm:prSet presAssocID="{A18D9FC9-2E2A-44E2-A579-5FFA67256C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B0A88A-83AA-4B33-BAE2-2EAE67A9F37D}" type="pres">
      <dgm:prSet presAssocID="{E259D501-5196-41D0-93C0-344B7D531C80}" presName="parentLin" presStyleCnt="0"/>
      <dgm:spPr/>
    </dgm:pt>
    <dgm:pt modelId="{957A2DCD-AB9C-4F41-A845-4E9909137579}" type="pres">
      <dgm:prSet presAssocID="{E259D501-5196-41D0-93C0-344B7D531C8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4209F50-BA9F-42EC-9817-36B3B4381D8E}" type="pres">
      <dgm:prSet presAssocID="{E259D501-5196-41D0-93C0-344B7D531C8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79B4D-E8B2-4377-B330-D8EA3DD6BAA6}" type="pres">
      <dgm:prSet presAssocID="{E259D501-5196-41D0-93C0-344B7D531C80}" presName="negativeSpace" presStyleCnt="0"/>
      <dgm:spPr/>
    </dgm:pt>
    <dgm:pt modelId="{A2CF0005-2FCB-4B7E-A902-E363BDEE4AB1}" type="pres">
      <dgm:prSet presAssocID="{E259D501-5196-41D0-93C0-344B7D531C8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3C9A2-051C-4FD6-89D8-41E3C98A4FF3}" type="pres">
      <dgm:prSet presAssocID="{8EE135C8-F35F-4BA4-A082-4F6064418BDF}" presName="spaceBetweenRectangles" presStyleCnt="0"/>
      <dgm:spPr/>
    </dgm:pt>
    <dgm:pt modelId="{80E6A3E9-D823-41F1-A4E8-AA8C82AA7D41}" type="pres">
      <dgm:prSet presAssocID="{5277E277-D66B-4763-A6E6-9334B949835A}" presName="parentLin" presStyleCnt="0"/>
      <dgm:spPr/>
    </dgm:pt>
    <dgm:pt modelId="{45265404-743F-416A-AE21-3EC2DB2BF779}" type="pres">
      <dgm:prSet presAssocID="{5277E277-D66B-4763-A6E6-9334B949835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D5E5AD08-726E-4A8C-8BFE-A633DD5BF8B2}" type="pres">
      <dgm:prSet presAssocID="{5277E277-D66B-4763-A6E6-9334B949835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50553-3418-4BD0-BD9A-C74EBD957892}" type="pres">
      <dgm:prSet presAssocID="{5277E277-D66B-4763-A6E6-9334B949835A}" presName="negativeSpace" presStyleCnt="0"/>
      <dgm:spPr/>
    </dgm:pt>
    <dgm:pt modelId="{06E3A20F-7D49-4F0F-A3F0-45173F9FB9AF}" type="pres">
      <dgm:prSet presAssocID="{5277E277-D66B-4763-A6E6-9334B949835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2B970-296A-49D5-A2E3-E975419FA55F}" type="pres">
      <dgm:prSet presAssocID="{85716071-3159-451B-BFD5-37CC1F27FCA9}" presName="spaceBetweenRectangles" presStyleCnt="0"/>
      <dgm:spPr/>
    </dgm:pt>
    <dgm:pt modelId="{0A91667D-0687-4037-AB87-F0AD09FE0D3F}" type="pres">
      <dgm:prSet presAssocID="{D28572CA-5839-4B84-A8EF-9B89DF10CABB}" presName="parentLin" presStyleCnt="0"/>
      <dgm:spPr/>
    </dgm:pt>
    <dgm:pt modelId="{3461D4CE-9AC6-445F-9E89-C92A1E429967}" type="pres">
      <dgm:prSet presAssocID="{D28572CA-5839-4B84-A8EF-9B89DF10CABB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EB6B185-6BEB-4FB9-BA6C-51C1B5925A1A}" type="pres">
      <dgm:prSet presAssocID="{D28572CA-5839-4B84-A8EF-9B89DF10CAB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6DA76-027D-42FB-B9EC-E732671B2D35}" type="pres">
      <dgm:prSet presAssocID="{D28572CA-5839-4B84-A8EF-9B89DF10CABB}" presName="negativeSpace" presStyleCnt="0"/>
      <dgm:spPr/>
    </dgm:pt>
    <dgm:pt modelId="{83CDAE35-5D80-42B2-800B-404D056E9170}" type="pres">
      <dgm:prSet presAssocID="{D28572CA-5839-4B84-A8EF-9B89DF10CABB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55D32-9B18-48AE-9222-59A52E557AD8}" type="pres">
      <dgm:prSet presAssocID="{1EFD2E56-D7EF-41AD-B9A6-A84A00C0425C}" presName="spaceBetweenRectangles" presStyleCnt="0"/>
      <dgm:spPr/>
    </dgm:pt>
    <dgm:pt modelId="{C75F9E0C-3935-4FE9-8E40-B8747CD2BB85}" type="pres">
      <dgm:prSet presAssocID="{CD35B725-FC71-487B-A60B-D6B5EE39393F}" presName="parentLin" presStyleCnt="0"/>
      <dgm:spPr/>
    </dgm:pt>
    <dgm:pt modelId="{510D8730-2FA4-49FD-8923-C158D4E3709B}" type="pres">
      <dgm:prSet presAssocID="{CD35B725-FC71-487B-A60B-D6B5EE39393F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30FA7CC4-FC2B-4F82-A884-97F9EEEC8E65}" type="pres">
      <dgm:prSet presAssocID="{CD35B725-FC71-487B-A60B-D6B5EE39393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85AB2-4848-4D99-93CA-277201A8C0C2}" type="pres">
      <dgm:prSet presAssocID="{CD35B725-FC71-487B-A60B-D6B5EE39393F}" presName="negativeSpace" presStyleCnt="0"/>
      <dgm:spPr/>
    </dgm:pt>
    <dgm:pt modelId="{F4868532-7865-4F88-B349-F3C4085E907B}" type="pres">
      <dgm:prSet presAssocID="{CD35B725-FC71-487B-A60B-D6B5EE39393F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D1A7D-D5EA-4F97-A832-7C24BCEE32FE}" type="pres">
      <dgm:prSet presAssocID="{790D9E3E-5600-453F-AD70-00318891DE91}" presName="spaceBetweenRectangles" presStyleCnt="0"/>
      <dgm:spPr/>
    </dgm:pt>
    <dgm:pt modelId="{44E21CC5-D1FF-4832-BE22-BAC58D8096BD}" type="pres">
      <dgm:prSet presAssocID="{925D195B-0175-4AB7-9F43-6B9A7C483AB3}" presName="parentLin" presStyleCnt="0"/>
      <dgm:spPr/>
    </dgm:pt>
    <dgm:pt modelId="{E44583D7-EC10-4852-BAEC-7F57ACAD4F26}" type="pres">
      <dgm:prSet presAssocID="{925D195B-0175-4AB7-9F43-6B9A7C483AB3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695ADE5A-4EF7-4067-AB1A-46982874F450}" type="pres">
      <dgm:prSet presAssocID="{925D195B-0175-4AB7-9F43-6B9A7C483AB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1BB64-3931-452F-84F3-2B102FB770B0}" type="pres">
      <dgm:prSet presAssocID="{925D195B-0175-4AB7-9F43-6B9A7C483AB3}" presName="negativeSpace" presStyleCnt="0"/>
      <dgm:spPr/>
    </dgm:pt>
    <dgm:pt modelId="{736FED36-C460-474B-A611-1FCEEEBF8FA0}" type="pres">
      <dgm:prSet presAssocID="{925D195B-0175-4AB7-9F43-6B9A7C483AB3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A0863-22FB-4D7E-8CB2-040DA1135A48}" type="pres">
      <dgm:prSet presAssocID="{290A5EC1-A915-4FC7-957E-C895B32A16C1}" presName="spaceBetweenRectangles" presStyleCnt="0"/>
      <dgm:spPr/>
    </dgm:pt>
    <dgm:pt modelId="{1FFA8931-A30D-4B71-9070-F6DF64B2F3DE}" type="pres">
      <dgm:prSet presAssocID="{B4E3ECBA-1FB8-47BB-BE71-4A2271EA7A07}" presName="parentLin" presStyleCnt="0"/>
      <dgm:spPr/>
    </dgm:pt>
    <dgm:pt modelId="{2444834F-B138-4B61-A5D3-3329C82434AE}" type="pres">
      <dgm:prSet presAssocID="{B4E3ECBA-1FB8-47BB-BE71-4A2271EA7A0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B187D50-4346-4ECC-8484-0D93A1F5373F}" type="pres">
      <dgm:prSet presAssocID="{B4E3ECBA-1FB8-47BB-BE71-4A2271EA7A0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C225AC-F1F2-40CD-9533-1A2D8ED96B0A}" type="pres">
      <dgm:prSet presAssocID="{B4E3ECBA-1FB8-47BB-BE71-4A2271EA7A07}" presName="negativeSpace" presStyleCnt="0"/>
      <dgm:spPr/>
    </dgm:pt>
    <dgm:pt modelId="{45C3C3EE-8DB0-436E-A448-3A18761136ED}" type="pres">
      <dgm:prSet presAssocID="{B4E3ECBA-1FB8-47BB-BE71-4A2271EA7A07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037FE5-3803-481E-9C17-C13E6BA164AA}" type="presOf" srcId="{B4E3ECBA-1FB8-47BB-BE71-4A2271EA7A07}" destId="{EB187D50-4346-4ECC-8484-0D93A1F5373F}" srcOrd="1" destOrd="0" presId="urn:microsoft.com/office/officeart/2005/8/layout/list1"/>
    <dgm:cxn modelId="{B13B8B3F-3C5A-4848-BA5E-E6C876922958}" srcId="{A18D9FC9-2E2A-44E2-A579-5FFA67256C8D}" destId="{925D195B-0175-4AB7-9F43-6B9A7C483AB3}" srcOrd="4" destOrd="0" parTransId="{5B7C6DAC-70A8-4A1F-B785-E5CB0A700499}" sibTransId="{290A5EC1-A915-4FC7-957E-C895B32A16C1}"/>
    <dgm:cxn modelId="{E6C013C3-05D3-4453-AE51-C994A6A6EAE1}" type="presOf" srcId="{925D195B-0175-4AB7-9F43-6B9A7C483AB3}" destId="{695ADE5A-4EF7-4067-AB1A-46982874F450}" srcOrd="1" destOrd="0" presId="urn:microsoft.com/office/officeart/2005/8/layout/list1"/>
    <dgm:cxn modelId="{26B06266-E93A-4FAD-A8A9-1EA2ABDDE8AC}" type="presOf" srcId="{5277E277-D66B-4763-A6E6-9334B949835A}" destId="{45265404-743F-416A-AE21-3EC2DB2BF779}" srcOrd="0" destOrd="0" presId="urn:microsoft.com/office/officeart/2005/8/layout/list1"/>
    <dgm:cxn modelId="{A6F2CA52-7C10-4C0D-A3E3-7F982B0F694B}" type="presOf" srcId="{B4E3ECBA-1FB8-47BB-BE71-4A2271EA7A07}" destId="{2444834F-B138-4B61-A5D3-3329C82434AE}" srcOrd="0" destOrd="0" presId="urn:microsoft.com/office/officeart/2005/8/layout/list1"/>
    <dgm:cxn modelId="{1362DC65-6FC7-4165-AAB8-E9441315A539}" srcId="{A18D9FC9-2E2A-44E2-A579-5FFA67256C8D}" destId="{B4E3ECBA-1FB8-47BB-BE71-4A2271EA7A07}" srcOrd="5" destOrd="0" parTransId="{0F1C89A6-B8E8-492F-AF56-203DBDFDD4D5}" sibTransId="{54A6A0E3-3ECA-44AC-BFC1-BAFEEAE103D3}"/>
    <dgm:cxn modelId="{112499EC-3468-4DBD-A85D-62D525A20807}" type="presOf" srcId="{A18D9FC9-2E2A-44E2-A579-5FFA67256C8D}" destId="{63F0722C-B41E-4420-9C92-4A2EB0CDD111}" srcOrd="0" destOrd="0" presId="urn:microsoft.com/office/officeart/2005/8/layout/list1"/>
    <dgm:cxn modelId="{B5F0020D-4B96-4F8C-9EB0-6B2445D01FB9}" type="presOf" srcId="{CD35B725-FC71-487B-A60B-D6B5EE39393F}" destId="{510D8730-2FA4-49FD-8923-C158D4E3709B}" srcOrd="0" destOrd="0" presId="urn:microsoft.com/office/officeart/2005/8/layout/list1"/>
    <dgm:cxn modelId="{8D04B2E7-A6FD-4E8E-B39D-7B02021E6603}" type="presOf" srcId="{D28572CA-5839-4B84-A8EF-9B89DF10CABB}" destId="{3461D4CE-9AC6-445F-9E89-C92A1E429967}" srcOrd="0" destOrd="0" presId="urn:microsoft.com/office/officeart/2005/8/layout/list1"/>
    <dgm:cxn modelId="{C8528739-B5B0-4560-8598-19AC9B6F7C66}" srcId="{A18D9FC9-2E2A-44E2-A579-5FFA67256C8D}" destId="{5277E277-D66B-4763-A6E6-9334B949835A}" srcOrd="1" destOrd="0" parTransId="{B7A4B81C-9244-401B-A6BD-D96D6D428DB3}" sibTransId="{85716071-3159-451B-BFD5-37CC1F27FCA9}"/>
    <dgm:cxn modelId="{14E95EAA-A3C8-4223-83A6-2E3B436B9406}" type="presOf" srcId="{E259D501-5196-41D0-93C0-344B7D531C80}" destId="{957A2DCD-AB9C-4F41-A845-4E9909137579}" srcOrd="0" destOrd="0" presId="urn:microsoft.com/office/officeart/2005/8/layout/list1"/>
    <dgm:cxn modelId="{256363E6-9171-4798-BECF-B58D1950C128}" srcId="{A18D9FC9-2E2A-44E2-A579-5FFA67256C8D}" destId="{D28572CA-5839-4B84-A8EF-9B89DF10CABB}" srcOrd="2" destOrd="0" parTransId="{C5C8CC45-2B09-400C-A2F5-3C96AD75C900}" sibTransId="{1EFD2E56-D7EF-41AD-B9A6-A84A00C0425C}"/>
    <dgm:cxn modelId="{278ECB83-3147-47BD-B7A3-04C9706631DA}" type="presOf" srcId="{E259D501-5196-41D0-93C0-344B7D531C80}" destId="{74209F50-BA9F-42EC-9817-36B3B4381D8E}" srcOrd="1" destOrd="0" presId="urn:microsoft.com/office/officeart/2005/8/layout/list1"/>
    <dgm:cxn modelId="{E459AE14-3299-4374-8434-9A31D09DBF3A}" type="presOf" srcId="{D28572CA-5839-4B84-A8EF-9B89DF10CABB}" destId="{CEB6B185-6BEB-4FB9-BA6C-51C1B5925A1A}" srcOrd="1" destOrd="0" presId="urn:microsoft.com/office/officeart/2005/8/layout/list1"/>
    <dgm:cxn modelId="{A3ABA4D5-BD8A-4095-A2BC-D291972E2CF6}" srcId="{A18D9FC9-2E2A-44E2-A579-5FFA67256C8D}" destId="{E259D501-5196-41D0-93C0-344B7D531C80}" srcOrd="0" destOrd="0" parTransId="{6657071B-0984-4D16-B5CB-168D13ACF349}" sibTransId="{8EE135C8-F35F-4BA4-A082-4F6064418BDF}"/>
    <dgm:cxn modelId="{85F644F9-1357-4EAD-8728-B690349978D9}" type="presOf" srcId="{5277E277-D66B-4763-A6E6-9334B949835A}" destId="{D5E5AD08-726E-4A8C-8BFE-A633DD5BF8B2}" srcOrd="1" destOrd="0" presId="urn:microsoft.com/office/officeart/2005/8/layout/list1"/>
    <dgm:cxn modelId="{C5812BFB-3A83-44D9-A28E-7307A2C1EC3F}" type="presOf" srcId="{CD35B725-FC71-487B-A60B-D6B5EE39393F}" destId="{30FA7CC4-FC2B-4F82-A884-97F9EEEC8E65}" srcOrd="1" destOrd="0" presId="urn:microsoft.com/office/officeart/2005/8/layout/list1"/>
    <dgm:cxn modelId="{E8800EFC-8833-4D6D-9B2E-8B48EE620EBF}" type="presOf" srcId="{925D195B-0175-4AB7-9F43-6B9A7C483AB3}" destId="{E44583D7-EC10-4852-BAEC-7F57ACAD4F26}" srcOrd="0" destOrd="0" presId="urn:microsoft.com/office/officeart/2005/8/layout/list1"/>
    <dgm:cxn modelId="{66519F42-7CD9-48D4-8B71-4D1076753C04}" srcId="{A18D9FC9-2E2A-44E2-A579-5FFA67256C8D}" destId="{CD35B725-FC71-487B-A60B-D6B5EE39393F}" srcOrd="3" destOrd="0" parTransId="{D4CB13AA-6C1C-4491-8EC5-55734FF54368}" sibTransId="{790D9E3E-5600-453F-AD70-00318891DE91}"/>
    <dgm:cxn modelId="{D4CED0F3-F1CF-4129-9714-152E6AA474AB}" type="presParOf" srcId="{63F0722C-B41E-4420-9C92-4A2EB0CDD111}" destId="{BAB0A88A-83AA-4B33-BAE2-2EAE67A9F37D}" srcOrd="0" destOrd="0" presId="urn:microsoft.com/office/officeart/2005/8/layout/list1"/>
    <dgm:cxn modelId="{29220ACF-8436-4278-B7F3-8F237CA44397}" type="presParOf" srcId="{BAB0A88A-83AA-4B33-BAE2-2EAE67A9F37D}" destId="{957A2DCD-AB9C-4F41-A845-4E9909137579}" srcOrd="0" destOrd="0" presId="urn:microsoft.com/office/officeart/2005/8/layout/list1"/>
    <dgm:cxn modelId="{A986FE0B-292A-4A4E-8E4D-BE3C8D7D359B}" type="presParOf" srcId="{BAB0A88A-83AA-4B33-BAE2-2EAE67A9F37D}" destId="{74209F50-BA9F-42EC-9817-36B3B4381D8E}" srcOrd="1" destOrd="0" presId="urn:microsoft.com/office/officeart/2005/8/layout/list1"/>
    <dgm:cxn modelId="{73F6725E-8F78-43D4-9DCA-A243326D2F80}" type="presParOf" srcId="{63F0722C-B41E-4420-9C92-4A2EB0CDD111}" destId="{14179B4D-E8B2-4377-B330-D8EA3DD6BAA6}" srcOrd="1" destOrd="0" presId="urn:microsoft.com/office/officeart/2005/8/layout/list1"/>
    <dgm:cxn modelId="{2FEFABD0-225F-4312-9D35-FB6CC3A5AB8B}" type="presParOf" srcId="{63F0722C-B41E-4420-9C92-4A2EB0CDD111}" destId="{A2CF0005-2FCB-4B7E-A902-E363BDEE4AB1}" srcOrd="2" destOrd="0" presId="urn:microsoft.com/office/officeart/2005/8/layout/list1"/>
    <dgm:cxn modelId="{C0473C45-C2F3-4C6B-9698-4C046603DC9B}" type="presParOf" srcId="{63F0722C-B41E-4420-9C92-4A2EB0CDD111}" destId="{F263C9A2-051C-4FD6-89D8-41E3C98A4FF3}" srcOrd="3" destOrd="0" presId="urn:microsoft.com/office/officeart/2005/8/layout/list1"/>
    <dgm:cxn modelId="{199BB1E7-701D-431B-AB38-6F2B62B20139}" type="presParOf" srcId="{63F0722C-B41E-4420-9C92-4A2EB0CDD111}" destId="{80E6A3E9-D823-41F1-A4E8-AA8C82AA7D41}" srcOrd="4" destOrd="0" presId="urn:microsoft.com/office/officeart/2005/8/layout/list1"/>
    <dgm:cxn modelId="{A6488415-3B5E-4718-B6FF-AA29EE9B7146}" type="presParOf" srcId="{80E6A3E9-D823-41F1-A4E8-AA8C82AA7D41}" destId="{45265404-743F-416A-AE21-3EC2DB2BF779}" srcOrd="0" destOrd="0" presId="urn:microsoft.com/office/officeart/2005/8/layout/list1"/>
    <dgm:cxn modelId="{243C1C9B-70A1-4F38-9A16-F1676CDB2EEE}" type="presParOf" srcId="{80E6A3E9-D823-41F1-A4E8-AA8C82AA7D41}" destId="{D5E5AD08-726E-4A8C-8BFE-A633DD5BF8B2}" srcOrd="1" destOrd="0" presId="urn:microsoft.com/office/officeart/2005/8/layout/list1"/>
    <dgm:cxn modelId="{2A97DBDC-6251-40FA-A2A2-09B704645B62}" type="presParOf" srcId="{63F0722C-B41E-4420-9C92-4A2EB0CDD111}" destId="{99150553-3418-4BD0-BD9A-C74EBD957892}" srcOrd="5" destOrd="0" presId="urn:microsoft.com/office/officeart/2005/8/layout/list1"/>
    <dgm:cxn modelId="{FA978F8E-DACD-4343-AB9A-34A3D8B419BF}" type="presParOf" srcId="{63F0722C-B41E-4420-9C92-4A2EB0CDD111}" destId="{06E3A20F-7D49-4F0F-A3F0-45173F9FB9AF}" srcOrd="6" destOrd="0" presId="urn:microsoft.com/office/officeart/2005/8/layout/list1"/>
    <dgm:cxn modelId="{457C628D-B21E-4B67-ABCD-423E03985793}" type="presParOf" srcId="{63F0722C-B41E-4420-9C92-4A2EB0CDD111}" destId="{1762B970-296A-49D5-A2E3-E975419FA55F}" srcOrd="7" destOrd="0" presId="urn:microsoft.com/office/officeart/2005/8/layout/list1"/>
    <dgm:cxn modelId="{16F85F86-C0A8-485B-9721-D1B5E53D278E}" type="presParOf" srcId="{63F0722C-B41E-4420-9C92-4A2EB0CDD111}" destId="{0A91667D-0687-4037-AB87-F0AD09FE0D3F}" srcOrd="8" destOrd="0" presId="urn:microsoft.com/office/officeart/2005/8/layout/list1"/>
    <dgm:cxn modelId="{1382951D-7A06-4B58-9626-AFABBDEF53C5}" type="presParOf" srcId="{0A91667D-0687-4037-AB87-F0AD09FE0D3F}" destId="{3461D4CE-9AC6-445F-9E89-C92A1E429967}" srcOrd="0" destOrd="0" presId="urn:microsoft.com/office/officeart/2005/8/layout/list1"/>
    <dgm:cxn modelId="{EC1C39D7-251A-427F-BBE4-6A0FA4E7605F}" type="presParOf" srcId="{0A91667D-0687-4037-AB87-F0AD09FE0D3F}" destId="{CEB6B185-6BEB-4FB9-BA6C-51C1B5925A1A}" srcOrd="1" destOrd="0" presId="urn:microsoft.com/office/officeart/2005/8/layout/list1"/>
    <dgm:cxn modelId="{7CE9D8FE-7432-42E0-9FB3-7EC85BA6A681}" type="presParOf" srcId="{63F0722C-B41E-4420-9C92-4A2EB0CDD111}" destId="{2626DA76-027D-42FB-B9EC-E732671B2D35}" srcOrd="9" destOrd="0" presId="urn:microsoft.com/office/officeart/2005/8/layout/list1"/>
    <dgm:cxn modelId="{B62CB20C-C254-4F98-8561-F8C57958B699}" type="presParOf" srcId="{63F0722C-B41E-4420-9C92-4A2EB0CDD111}" destId="{83CDAE35-5D80-42B2-800B-404D056E9170}" srcOrd="10" destOrd="0" presId="urn:microsoft.com/office/officeart/2005/8/layout/list1"/>
    <dgm:cxn modelId="{EAA3F4AB-2D0E-4B55-A91F-33B15DADD90C}" type="presParOf" srcId="{63F0722C-B41E-4420-9C92-4A2EB0CDD111}" destId="{DB355D32-9B18-48AE-9222-59A52E557AD8}" srcOrd="11" destOrd="0" presId="urn:microsoft.com/office/officeart/2005/8/layout/list1"/>
    <dgm:cxn modelId="{816D65A8-1492-4F1F-85BF-D7049420EE9D}" type="presParOf" srcId="{63F0722C-B41E-4420-9C92-4A2EB0CDD111}" destId="{C75F9E0C-3935-4FE9-8E40-B8747CD2BB85}" srcOrd="12" destOrd="0" presId="urn:microsoft.com/office/officeart/2005/8/layout/list1"/>
    <dgm:cxn modelId="{B94E7AA9-CEEA-4B63-B7CE-E2723201573D}" type="presParOf" srcId="{C75F9E0C-3935-4FE9-8E40-B8747CD2BB85}" destId="{510D8730-2FA4-49FD-8923-C158D4E3709B}" srcOrd="0" destOrd="0" presId="urn:microsoft.com/office/officeart/2005/8/layout/list1"/>
    <dgm:cxn modelId="{81868526-43DB-4F61-AB98-3A3A0F3F4B0E}" type="presParOf" srcId="{C75F9E0C-3935-4FE9-8E40-B8747CD2BB85}" destId="{30FA7CC4-FC2B-4F82-A884-97F9EEEC8E65}" srcOrd="1" destOrd="0" presId="urn:microsoft.com/office/officeart/2005/8/layout/list1"/>
    <dgm:cxn modelId="{968FA449-C841-4B0F-A3FE-56E66603FA7A}" type="presParOf" srcId="{63F0722C-B41E-4420-9C92-4A2EB0CDD111}" destId="{6F085AB2-4848-4D99-93CA-277201A8C0C2}" srcOrd="13" destOrd="0" presId="urn:microsoft.com/office/officeart/2005/8/layout/list1"/>
    <dgm:cxn modelId="{1D51D1AC-5FD2-4F82-B6B2-5FCD2D3819A9}" type="presParOf" srcId="{63F0722C-B41E-4420-9C92-4A2EB0CDD111}" destId="{F4868532-7865-4F88-B349-F3C4085E907B}" srcOrd="14" destOrd="0" presId="urn:microsoft.com/office/officeart/2005/8/layout/list1"/>
    <dgm:cxn modelId="{613A238A-B788-4E8B-B787-49348EEEC5E3}" type="presParOf" srcId="{63F0722C-B41E-4420-9C92-4A2EB0CDD111}" destId="{85AD1A7D-D5EA-4F97-A832-7C24BCEE32FE}" srcOrd="15" destOrd="0" presId="urn:microsoft.com/office/officeart/2005/8/layout/list1"/>
    <dgm:cxn modelId="{05D2A287-B67E-4DCB-9E98-CBA6909575DC}" type="presParOf" srcId="{63F0722C-B41E-4420-9C92-4A2EB0CDD111}" destId="{44E21CC5-D1FF-4832-BE22-BAC58D8096BD}" srcOrd="16" destOrd="0" presId="urn:microsoft.com/office/officeart/2005/8/layout/list1"/>
    <dgm:cxn modelId="{46A2680F-A4B1-4386-8397-2B7F0F4E6CDD}" type="presParOf" srcId="{44E21CC5-D1FF-4832-BE22-BAC58D8096BD}" destId="{E44583D7-EC10-4852-BAEC-7F57ACAD4F26}" srcOrd="0" destOrd="0" presId="urn:microsoft.com/office/officeart/2005/8/layout/list1"/>
    <dgm:cxn modelId="{902BDADB-67D7-467C-8393-ED5608C70CC1}" type="presParOf" srcId="{44E21CC5-D1FF-4832-BE22-BAC58D8096BD}" destId="{695ADE5A-4EF7-4067-AB1A-46982874F450}" srcOrd="1" destOrd="0" presId="urn:microsoft.com/office/officeart/2005/8/layout/list1"/>
    <dgm:cxn modelId="{97E76147-9D10-4A38-BE38-24082BD94CF0}" type="presParOf" srcId="{63F0722C-B41E-4420-9C92-4A2EB0CDD111}" destId="{C2F1BB64-3931-452F-84F3-2B102FB770B0}" srcOrd="17" destOrd="0" presId="urn:microsoft.com/office/officeart/2005/8/layout/list1"/>
    <dgm:cxn modelId="{984294BC-8ABF-43DD-8F96-7813D3EE1D1F}" type="presParOf" srcId="{63F0722C-B41E-4420-9C92-4A2EB0CDD111}" destId="{736FED36-C460-474B-A611-1FCEEEBF8FA0}" srcOrd="18" destOrd="0" presId="urn:microsoft.com/office/officeart/2005/8/layout/list1"/>
    <dgm:cxn modelId="{8778B6F4-3ED7-4F54-85AF-F2D5FD599BB9}" type="presParOf" srcId="{63F0722C-B41E-4420-9C92-4A2EB0CDD111}" destId="{245A0863-22FB-4D7E-8CB2-040DA1135A48}" srcOrd="19" destOrd="0" presId="urn:microsoft.com/office/officeart/2005/8/layout/list1"/>
    <dgm:cxn modelId="{190C98E6-3B24-4154-9C68-57D499F15104}" type="presParOf" srcId="{63F0722C-B41E-4420-9C92-4A2EB0CDD111}" destId="{1FFA8931-A30D-4B71-9070-F6DF64B2F3DE}" srcOrd="20" destOrd="0" presId="urn:microsoft.com/office/officeart/2005/8/layout/list1"/>
    <dgm:cxn modelId="{B815A01B-320C-400C-B719-5A9E9D714ABF}" type="presParOf" srcId="{1FFA8931-A30D-4B71-9070-F6DF64B2F3DE}" destId="{2444834F-B138-4B61-A5D3-3329C82434AE}" srcOrd="0" destOrd="0" presId="urn:microsoft.com/office/officeart/2005/8/layout/list1"/>
    <dgm:cxn modelId="{74F13C95-F271-45CD-915C-3386E2531B5F}" type="presParOf" srcId="{1FFA8931-A30D-4B71-9070-F6DF64B2F3DE}" destId="{EB187D50-4346-4ECC-8484-0D93A1F5373F}" srcOrd="1" destOrd="0" presId="urn:microsoft.com/office/officeart/2005/8/layout/list1"/>
    <dgm:cxn modelId="{CDBE9AD6-DE6A-4CB7-BAF1-45E4827C3AD2}" type="presParOf" srcId="{63F0722C-B41E-4420-9C92-4A2EB0CDD111}" destId="{D5C225AC-F1F2-40CD-9533-1A2D8ED96B0A}" srcOrd="21" destOrd="0" presId="urn:microsoft.com/office/officeart/2005/8/layout/list1"/>
    <dgm:cxn modelId="{CDF126D1-0AF2-4EFC-BD8A-F6354141BCDE}" type="presParOf" srcId="{63F0722C-B41E-4420-9C92-4A2EB0CDD111}" destId="{45C3C3EE-8DB0-436E-A448-3A18761136E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EC9D5-0820-4EB8-9CBF-B3CA9122074B}">
      <dsp:nvSpPr>
        <dsp:cNvPr id="0" name=""/>
        <dsp:cNvSpPr/>
      </dsp:nvSpPr>
      <dsp:spPr>
        <a:xfrm>
          <a:off x="147006" y="393546"/>
          <a:ext cx="560677" cy="56067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D4CCE1B-F47E-4AED-8576-CDCBCD363D9E}">
      <dsp:nvSpPr>
        <dsp:cNvPr id="0" name=""/>
        <dsp:cNvSpPr/>
      </dsp:nvSpPr>
      <dsp:spPr>
        <a:xfrm>
          <a:off x="427345" y="393546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Transparency</a:t>
          </a:r>
          <a:endParaRPr lang="en-US" sz="2200" kern="1200" dirty="0"/>
        </a:p>
      </dsp:txBody>
      <dsp:txXfrm>
        <a:off x="427345" y="393546"/>
        <a:ext cx="2991419" cy="560677"/>
      </dsp:txXfrm>
    </dsp:sp>
    <dsp:sp modelId="{4764D005-030D-456D-97DB-DA2C8A1FADFF}">
      <dsp:nvSpPr>
        <dsp:cNvPr id="0" name=""/>
        <dsp:cNvSpPr/>
      </dsp:nvSpPr>
      <dsp:spPr>
        <a:xfrm>
          <a:off x="147006" y="954223"/>
          <a:ext cx="560677" cy="56067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4FD3C0B-D45E-478A-BB12-3D7935C5E8D4}">
      <dsp:nvSpPr>
        <dsp:cNvPr id="0" name=""/>
        <dsp:cNvSpPr/>
      </dsp:nvSpPr>
      <dsp:spPr>
        <a:xfrm>
          <a:off x="427345" y="954223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Sustainability</a:t>
          </a:r>
          <a:endParaRPr lang="en-US" sz="2200" kern="1200" dirty="0"/>
        </a:p>
      </dsp:txBody>
      <dsp:txXfrm>
        <a:off x="427345" y="954223"/>
        <a:ext cx="2991419" cy="560677"/>
      </dsp:txXfrm>
    </dsp:sp>
    <dsp:sp modelId="{33D4131F-B504-4A6A-B67D-4D52DA29AB36}">
      <dsp:nvSpPr>
        <dsp:cNvPr id="0" name=""/>
        <dsp:cNvSpPr/>
      </dsp:nvSpPr>
      <dsp:spPr>
        <a:xfrm>
          <a:off x="147006" y="1514901"/>
          <a:ext cx="560677" cy="56067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49C7415-B139-4A2C-A39C-C3AD061566A6}">
      <dsp:nvSpPr>
        <dsp:cNvPr id="0" name=""/>
        <dsp:cNvSpPr/>
      </dsp:nvSpPr>
      <dsp:spPr>
        <a:xfrm>
          <a:off x="427345" y="1514901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Flexibility</a:t>
          </a:r>
          <a:endParaRPr lang="en-US" sz="2200" kern="1200"/>
        </a:p>
      </dsp:txBody>
      <dsp:txXfrm>
        <a:off x="427345" y="1514901"/>
        <a:ext cx="2991419" cy="560677"/>
      </dsp:txXfrm>
    </dsp:sp>
    <dsp:sp modelId="{38E191DF-B580-42EA-A96C-D2D603985AF9}">
      <dsp:nvSpPr>
        <dsp:cNvPr id="0" name=""/>
        <dsp:cNvSpPr/>
      </dsp:nvSpPr>
      <dsp:spPr>
        <a:xfrm>
          <a:off x="147006" y="2075578"/>
          <a:ext cx="560677" cy="56067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96E3DD8-C25D-4F66-9137-C108C00DC3BD}">
      <dsp:nvSpPr>
        <dsp:cNvPr id="0" name=""/>
        <dsp:cNvSpPr/>
      </dsp:nvSpPr>
      <dsp:spPr>
        <a:xfrm>
          <a:off x="427345" y="2075578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Mobility/Interactivity	</a:t>
          </a:r>
          <a:endParaRPr lang="en-US" sz="2200" kern="1200"/>
        </a:p>
      </dsp:txBody>
      <dsp:txXfrm>
        <a:off x="427345" y="2075578"/>
        <a:ext cx="2991419" cy="5606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6EC9D5-0820-4EB8-9CBF-B3CA9122074B}">
      <dsp:nvSpPr>
        <dsp:cNvPr id="0" name=""/>
        <dsp:cNvSpPr/>
      </dsp:nvSpPr>
      <dsp:spPr>
        <a:xfrm>
          <a:off x="147006" y="393546"/>
          <a:ext cx="560677" cy="560677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D4CCE1B-F47E-4AED-8576-CDCBCD363D9E}">
      <dsp:nvSpPr>
        <dsp:cNvPr id="0" name=""/>
        <dsp:cNvSpPr/>
      </dsp:nvSpPr>
      <dsp:spPr>
        <a:xfrm>
          <a:off x="427345" y="393546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Making Everywhere</a:t>
          </a:r>
          <a:endParaRPr lang="en-US" sz="1900" kern="1200" dirty="0"/>
        </a:p>
      </dsp:txBody>
      <dsp:txXfrm>
        <a:off x="427345" y="393546"/>
        <a:ext cx="2991419" cy="560677"/>
      </dsp:txXfrm>
    </dsp:sp>
    <dsp:sp modelId="{CB7934EC-2C73-4729-8DD6-CDDB295D9436}">
      <dsp:nvSpPr>
        <dsp:cNvPr id="0" name=""/>
        <dsp:cNvSpPr/>
      </dsp:nvSpPr>
      <dsp:spPr>
        <a:xfrm>
          <a:off x="147006" y="954223"/>
          <a:ext cx="560677" cy="56067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F68DB5B-1264-4AA5-9314-32495395590B}">
      <dsp:nvSpPr>
        <dsp:cNvPr id="0" name=""/>
        <dsp:cNvSpPr/>
      </dsp:nvSpPr>
      <dsp:spPr>
        <a:xfrm>
          <a:off x="427345" y="954223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Problem/Project/Passion Based Learning</a:t>
          </a:r>
          <a:endParaRPr lang="en-US" sz="1900" kern="1200" dirty="0"/>
        </a:p>
      </dsp:txBody>
      <dsp:txXfrm>
        <a:off x="427345" y="954223"/>
        <a:ext cx="2991419" cy="560677"/>
      </dsp:txXfrm>
    </dsp:sp>
    <dsp:sp modelId="{0C82946C-3B64-433B-BA21-0268E94A6412}">
      <dsp:nvSpPr>
        <dsp:cNvPr id="0" name=""/>
        <dsp:cNvSpPr/>
      </dsp:nvSpPr>
      <dsp:spPr>
        <a:xfrm>
          <a:off x="147006" y="1514901"/>
          <a:ext cx="560677" cy="56067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4F9CEC0-1E61-4025-AA6B-7135FD94227A}">
      <dsp:nvSpPr>
        <dsp:cNvPr id="0" name=""/>
        <dsp:cNvSpPr/>
      </dsp:nvSpPr>
      <dsp:spPr>
        <a:xfrm>
          <a:off x="427345" y="1514901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Choice &amp; Comfort</a:t>
          </a:r>
          <a:endParaRPr lang="en-US" sz="1900" kern="1200"/>
        </a:p>
      </dsp:txBody>
      <dsp:txXfrm>
        <a:off x="427345" y="1514901"/>
        <a:ext cx="2991419" cy="560677"/>
      </dsp:txXfrm>
    </dsp:sp>
    <dsp:sp modelId="{80C5A5CB-A5D6-4840-B8B5-10C923566B25}">
      <dsp:nvSpPr>
        <dsp:cNvPr id="0" name=""/>
        <dsp:cNvSpPr/>
      </dsp:nvSpPr>
      <dsp:spPr>
        <a:xfrm>
          <a:off x="147006" y="2075578"/>
          <a:ext cx="560677" cy="56067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4377D1B-65E4-4EFA-988A-C1E048FD5BBA}">
      <dsp:nvSpPr>
        <dsp:cNvPr id="0" name=""/>
        <dsp:cNvSpPr/>
      </dsp:nvSpPr>
      <dsp:spPr>
        <a:xfrm>
          <a:off x="427345" y="2075578"/>
          <a:ext cx="2991419" cy="5606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Inside/Outside</a:t>
          </a:r>
          <a:endParaRPr lang="en-US" sz="1900" kern="1200"/>
        </a:p>
      </dsp:txBody>
      <dsp:txXfrm>
        <a:off x="427345" y="2075578"/>
        <a:ext cx="2991419" cy="5606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CB542F-6056-4C39-86AD-91DC3845AD20}">
      <dsp:nvSpPr>
        <dsp:cNvPr id="0" name=""/>
        <dsp:cNvSpPr/>
      </dsp:nvSpPr>
      <dsp:spPr>
        <a:xfrm>
          <a:off x="3085" y="636653"/>
          <a:ext cx="1639271" cy="5830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Furniture</a:t>
          </a:r>
          <a:endParaRPr lang="en-US" sz="1700" kern="1200" dirty="0"/>
        </a:p>
      </dsp:txBody>
      <dsp:txXfrm>
        <a:off x="3085" y="636653"/>
        <a:ext cx="1639271" cy="583036"/>
      </dsp:txXfrm>
    </dsp:sp>
    <dsp:sp modelId="{E2703493-294F-4428-9392-D13E3D4171FF}">
      <dsp:nvSpPr>
        <dsp:cNvPr id="0" name=""/>
        <dsp:cNvSpPr/>
      </dsp:nvSpPr>
      <dsp:spPr>
        <a:xfrm>
          <a:off x="18166" y="1222255"/>
          <a:ext cx="1639271" cy="11330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Condition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Comfort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smtClean="0"/>
            <a:t>Choice</a:t>
          </a:r>
          <a:endParaRPr lang="en-US" sz="1700" kern="1200" dirty="0"/>
        </a:p>
      </dsp:txBody>
      <dsp:txXfrm>
        <a:off x="18166" y="1222255"/>
        <a:ext cx="1639271" cy="1133084"/>
      </dsp:txXfrm>
    </dsp:sp>
    <dsp:sp modelId="{F684CDB1-8A00-4BDA-B184-6A49922E9EB5}">
      <dsp:nvSpPr>
        <dsp:cNvPr id="0" name=""/>
        <dsp:cNvSpPr/>
      </dsp:nvSpPr>
      <dsp:spPr>
        <a:xfrm>
          <a:off x="1871855" y="636653"/>
          <a:ext cx="1639271" cy="58303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Lighting</a:t>
          </a:r>
          <a:endParaRPr lang="en-US" sz="1700" kern="1200" dirty="0"/>
        </a:p>
      </dsp:txBody>
      <dsp:txXfrm>
        <a:off x="1871855" y="636653"/>
        <a:ext cx="1639271" cy="583036"/>
      </dsp:txXfrm>
    </dsp:sp>
    <dsp:sp modelId="{160360E9-51AC-4B11-B8E2-9B8A097F1481}">
      <dsp:nvSpPr>
        <dsp:cNvPr id="0" name=""/>
        <dsp:cNvSpPr/>
      </dsp:nvSpPr>
      <dsp:spPr>
        <a:xfrm>
          <a:off x="1871855" y="1222255"/>
          <a:ext cx="1639271" cy="113308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/>
            <a:t>Daylighting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Lighting Control</a:t>
          </a:r>
          <a:endParaRPr lang="en-US" sz="1700" kern="1200" dirty="0"/>
        </a:p>
      </dsp:txBody>
      <dsp:txXfrm>
        <a:off x="1871855" y="1222255"/>
        <a:ext cx="1639271" cy="1133084"/>
      </dsp:txXfrm>
    </dsp:sp>
    <dsp:sp modelId="{647B35C5-8380-4B2F-9179-4981574C27D1}">
      <dsp:nvSpPr>
        <dsp:cNvPr id="0" name=""/>
        <dsp:cNvSpPr/>
      </dsp:nvSpPr>
      <dsp:spPr>
        <a:xfrm>
          <a:off x="3740625" y="636653"/>
          <a:ext cx="1639271" cy="58303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Access to outdoors</a:t>
          </a:r>
          <a:endParaRPr lang="en-US" sz="1700" kern="1200" dirty="0"/>
        </a:p>
      </dsp:txBody>
      <dsp:txXfrm>
        <a:off x="3740625" y="636653"/>
        <a:ext cx="1639271" cy="583036"/>
      </dsp:txXfrm>
    </dsp:sp>
    <dsp:sp modelId="{A947590E-C6EA-4C03-87E8-E0276F84BC18}">
      <dsp:nvSpPr>
        <dsp:cNvPr id="0" name=""/>
        <dsp:cNvSpPr/>
      </dsp:nvSpPr>
      <dsp:spPr>
        <a:xfrm>
          <a:off x="3740625" y="1222255"/>
          <a:ext cx="1639271" cy="113308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Doors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Windows</a:t>
          </a:r>
          <a:endParaRPr lang="en-US" sz="1700" kern="1200" dirty="0"/>
        </a:p>
      </dsp:txBody>
      <dsp:txXfrm>
        <a:off x="3740625" y="1222255"/>
        <a:ext cx="1639271" cy="1133084"/>
      </dsp:txXfrm>
    </dsp:sp>
    <dsp:sp modelId="{6783FA60-A143-4077-91F4-0F306D81883F}">
      <dsp:nvSpPr>
        <dsp:cNvPr id="0" name=""/>
        <dsp:cNvSpPr/>
      </dsp:nvSpPr>
      <dsp:spPr>
        <a:xfrm>
          <a:off x="14838" y="2694730"/>
          <a:ext cx="1639271" cy="58303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Connectivity to other spaces</a:t>
          </a:r>
          <a:endParaRPr lang="en-US" sz="1700" kern="1200" dirty="0"/>
        </a:p>
      </dsp:txBody>
      <dsp:txXfrm>
        <a:off x="14838" y="2694730"/>
        <a:ext cx="1639271" cy="583036"/>
      </dsp:txXfrm>
    </dsp:sp>
    <dsp:sp modelId="{28C5101A-74EB-425F-B33B-7A8304570B84}">
      <dsp:nvSpPr>
        <dsp:cNvPr id="0" name=""/>
        <dsp:cNvSpPr/>
      </dsp:nvSpPr>
      <dsp:spPr>
        <a:xfrm>
          <a:off x="14838" y="3274657"/>
          <a:ext cx="1639271" cy="113308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Relationship to other classrooms, hallways, etc.</a:t>
          </a:r>
          <a:endParaRPr lang="en-US" sz="1700" kern="1200" dirty="0"/>
        </a:p>
      </dsp:txBody>
      <dsp:txXfrm>
        <a:off x="14838" y="3274657"/>
        <a:ext cx="1639271" cy="1133084"/>
      </dsp:txXfrm>
    </dsp:sp>
    <dsp:sp modelId="{C67ED12D-B626-40DE-9E4D-ADF6C8C9ED0F}">
      <dsp:nvSpPr>
        <dsp:cNvPr id="0" name=""/>
        <dsp:cNvSpPr/>
      </dsp:nvSpPr>
      <dsp:spPr>
        <a:xfrm>
          <a:off x="1883608" y="2694730"/>
          <a:ext cx="1639271" cy="58303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Power</a:t>
          </a:r>
          <a:endParaRPr lang="en-US" sz="1700" kern="1200" dirty="0"/>
        </a:p>
      </dsp:txBody>
      <dsp:txXfrm>
        <a:off x="1883608" y="2694730"/>
        <a:ext cx="1639271" cy="583036"/>
      </dsp:txXfrm>
    </dsp:sp>
    <dsp:sp modelId="{23B54632-027B-4EE2-9AFB-BEDEA08470F0}">
      <dsp:nvSpPr>
        <dsp:cNvPr id="0" name=""/>
        <dsp:cNvSpPr/>
      </dsp:nvSpPr>
      <dsp:spPr>
        <a:xfrm>
          <a:off x="1883608" y="3274657"/>
          <a:ext cx="1639271" cy="113308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Adequacy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Accessibility</a:t>
          </a:r>
          <a:endParaRPr lang="en-US" sz="1700" kern="1200" dirty="0"/>
        </a:p>
      </dsp:txBody>
      <dsp:txXfrm>
        <a:off x="1883608" y="3274657"/>
        <a:ext cx="1639271" cy="1133084"/>
      </dsp:txXfrm>
    </dsp:sp>
    <dsp:sp modelId="{882B9B56-1F70-4D90-8F2A-FA2DA41E70FD}">
      <dsp:nvSpPr>
        <dsp:cNvPr id="0" name=""/>
        <dsp:cNvSpPr/>
      </dsp:nvSpPr>
      <dsp:spPr>
        <a:xfrm>
          <a:off x="3752378" y="2694730"/>
          <a:ext cx="1639271" cy="58303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Storage</a:t>
          </a:r>
          <a:endParaRPr lang="en-US" sz="1700" kern="1200" dirty="0"/>
        </a:p>
      </dsp:txBody>
      <dsp:txXfrm>
        <a:off x="3752378" y="2694730"/>
        <a:ext cx="1639271" cy="583036"/>
      </dsp:txXfrm>
    </dsp:sp>
    <dsp:sp modelId="{F1CD3B9F-91C3-4F65-955D-615A3AECCBBA}">
      <dsp:nvSpPr>
        <dsp:cNvPr id="0" name=""/>
        <dsp:cNvSpPr/>
      </dsp:nvSpPr>
      <dsp:spPr>
        <a:xfrm>
          <a:off x="3752378" y="3274657"/>
          <a:ext cx="1639271" cy="11330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Adequacy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Availability</a:t>
          </a:r>
          <a:endParaRPr lang="en-US" sz="1700" kern="1200" dirty="0"/>
        </a:p>
      </dsp:txBody>
      <dsp:txXfrm>
        <a:off x="3752378" y="3274657"/>
        <a:ext cx="1639271" cy="11330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F0005-2FCB-4B7E-A902-E363BDEE4AB1}">
      <dsp:nvSpPr>
        <dsp:cNvPr id="0" name=""/>
        <dsp:cNvSpPr/>
      </dsp:nvSpPr>
      <dsp:spPr>
        <a:xfrm>
          <a:off x="0" y="40665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09F50-BA9F-42EC-9817-36B3B4381D8E}">
      <dsp:nvSpPr>
        <dsp:cNvPr id="0" name=""/>
        <dsp:cNvSpPr/>
      </dsp:nvSpPr>
      <dsp:spPr>
        <a:xfrm>
          <a:off x="348023" y="126211"/>
          <a:ext cx="4872333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smtClean="0"/>
            <a:t>CLASSROOM FURNITURE UPGRADE</a:t>
          </a:r>
          <a:endParaRPr lang="en-US" sz="1900" i="0" kern="1200" dirty="0"/>
        </a:p>
      </dsp:txBody>
      <dsp:txXfrm>
        <a:off x="375403" y="153591"/>
        <a:ext cx="4817573" cy="506120"/>
      </dsp:txXfrm>
    </dsp:sp>
    <dsp:sp modelId="{06E3A20F-7D49-4F0F-A3F0-45173F9FB9AF}">
      <dsp:nvSpPr>
        <dsp:cNvPr id="0" name=""/>
        <dsp:cNvSpPr/>
      </dsp:nvSpPr>
      <dsp:spPr>
        <a:xfrm>
          <a:off x="0" y="126849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5AD08-726E-4A8C-8BFE-A633DD5BF8B2}">
      <dsp:nvSpPr>
        <dsp:cNvPr id="0" name=""/>
        <dsp:cNvSpPr/>
      </dsp:nvSpPr>
      <dsp:spPr>
        <a:xfrm>
          <a:off x="348023" y="988051"/>
          <a:ext cx="4872333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smtClean="0"/>
            <a:t>CLASSROOM MODERNIZATION</a:t>
          </a:r>
          <a:r>
            <a:rPr lang="en-US" sz="1900" i="1" kern="1200" dirty="0" smtClean="0"/>
            <a:t>	</a:t>
          </a:r>
          <a:endParaRPr lang="en-US" sz="1900" kern="1200" dirty="0"/>
        </a:p>
      </dsp:txBody>
      <dsp:txXfrm>
        <a:off x="375403" y="1015431"/>
        <a:ext cx="4817573" cy="506120"/>
      </dsp:txXfrm>
    </dsp:sp>
    <dsp:sp modelId="{83CDAE35-5D80-42B2-800B-404D056E9170}">
      <dsp:nvSpPr>
        <dsp:cNvPr id="0" name=""/>
        <dsp:cNvSpPr/>
      </dsp:nvSpPr>
      <dsp:spPr>
        <a:xfrm>
          <a:off x="0" y="213033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B6B185-6BEB-4FB9-BA6C-51C1B5925A1A}">
      <dsp:nvSpPr>
        <dsp:cNvPr id="0" name=""/>
        <dsp:cNvSpPr/>
      </dsp:nvSpPr>
      <dsp:spPr>
        <a:xfrm>
          <a:off x="348023" y="1849891"/>
          <a:ext cx="4872333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smtClean="0"/>
            <a:t>MEDIA CENTER RENOVATION	</a:t>
          </a:r>
          <a:endParaRPr lang="en-US" sz="1900" i="0" kern="1200" dirty="0"/>
        </a:p>
      </dsp:txBody>
      <dsp:txXfrm>
        <a:off x="375403" y="1877271"/>
        <a:ext cx="4817573" cy="506120"/>
      </dsp:txXfrm>
    </dsp:sp>
    <dsp:sp modelId="{F4868532-7865-4F88-B349-F3C4085E907B}">
      <dsp:nvSpPr>
        <dsp:cNvPr id="0" name=""/>
        <dsp:cNvSpPr/>
      </dsp:nvSpPr>
      <dsp:spPr>
        <a:xfrm>
          <a:off x="0" y="299217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A7CC4-FC2B-4F82-A884-97F9EEEC8E65}">
      <dsp:nvSpPr>
        <dsp:cNvPr id="0" name=""/>
        <dsp:cNvSpPr/>
      </dsp:nvSpPr>
      <dsp:spPr>
        <a:xfrm>
          <a:off x="348023" y="2711731"/>
          <a:ext cx="4872333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smtClean="0"/>
            <a:t>CAFETERIA RENOVATION</a:t>
          </a:r>
          <a:r>
            <a:rPr lang="en-US" sz="1900" i="1" kern="1200" dirty="0" smtClean="0"/>
            <a:t>		</a:t>
          </a:r>
          <a:endParaRPr lang="en-US" sz="1900" kern="1200" dirty="0"/>
        </a:p>
      </dsp:txBody>
      <dsp:txXfrm>
        <a:off x="375403" y="2739111"/>
        <a:ext cx="4817573" cy="506120"/>
      </dsp:txXfrm>
    </dsp:sp>
    <dsp:sp modelId="{736FED36-C460-474B-A611-1FCEEEBF8FA0}">
      <dsp:nvSpPr>
        <dsp:cNvPr id="0" name=""/>
        <dsp:cNvSpPr/>
      </dsp:nvSpPr>
      <dsp:spPr>
        <a:xfrm>
          <a:off x="0" y="385401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5ADE5A-4EF7-4067-AB1A-46982874F450}">
      <dsp:nvSpPr>
        <dsp:cNvPr id="0" name=""/>
        <dsp:cNvSpPr/>
      </dsp:nvSpPr>
      <dsp:spPr>
        <a:xfrm>
          <a:off x="348023" y="3573571"/>
          <a:ext cx="4872333" cy="56088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dirty="0" smtClean="0"/>
            <a:t>SPECIALTY CLASSROOM RENOVATION</a:t>
          </a:r>
          <a:r>
            <a:rPr lang="en-US" sz="1900" i="1" kern="1200" dirty="0" smtClean="0"/>
            <a:t>	</a:t>
          </a:r>
          <a:endParaRPr lang="en-US" sz="1900" kern="1200" dirty="0"/>
        </a:p>
      </dsp:txBody>
      <dsp:txXfrm>
        <a:off x="375403" y="3600951"/>
        <a:ext cx="4817573" cy="506120"/>
      </dsp:txXfrm>
    </dsp:sp>
    <dsp:sp modelId="{45C3C3EE-8DB0-436E-A448-3A18761136ED}">
      <dsp:nvSpPr>
        <dsp:cNvPr id="0" name=""/>
        <dsp:cNvSpPr/>
      </dsp:nvSpPr>
      <dsp:spPr>
        <a:xfrm>
          <a:off x="0" y="4715851"/>
          <a:ext cx="696047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187D50-4346-4ECC-8484-0D93A1F5373F}">
      <dsp:nvSpPr>
        <dsp:cNvPr id="0" name=""/>
        <dsp:cNvSpPr/>
      </dsp:nvSpPr>
      <dsp:spPr>
        <a:xfrm>
          <a:off x="348023" y="4435411"/>
          <a:ext cx="4872333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63" tIns="0" rIns="184163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i="0" kern="1200" cap="all" baseline="0" dirty="0" err="1" smtClean="0"/>
            <a:t>Daylighting</a:t>
          </a:r>
          <a:r>
            <a:rPr lang="en-US" sz="1900" i="0" kern="1200" cap="all" baseline="0" dirty="0" smtClean="0"/>
            <a:t>	</a:t>
          </a:r>
          <a:r>
            <a:rPr lang="en-US" sz="1900" i="1" kern="1200" dirty="0" smtClean="0"/>
            <a:t>			</a:t>
          </a:r>
          <a:endParaRPr lang="en-US" sz="1900" kern="1200" dirty="0"/>
        </a:p>
      </dsp:txBody>
      <dsp:txXfrm>
        <a:off x="375403" y="4462791"/>
        <a:ext cx="4817573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CE098D4-ABF6-4EBD-B8EF-D21F5B40A091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347B3744-2909-45D9-8091-5BCBA15CF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85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BD627B03-0398-4D09-A150-22E2CCE8B59F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7050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7397D8B-D76E-4D00-AA99-7029FAFE5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7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02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82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82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AHS MESA -2</a:t>
            </a:r>
          </a:p>
          <a:p>
            <a:r>
              <a:rPr lang="en-US" dirty="0" smtClean="0"/>
              <a:t>Brownsville – 10</a:t>
            </a:r>
          </a:p>
          <a:p>
            <a:r>
              <a:rPr lang="en-US" dirty="0" smtClean="0"/>
              <a:t>Greer – 7</a:t>
            </a:r>
          </a:p>
          <a:p>
            <a:r>
              <a:rPr lang="en-US" dirty="0" err="1" smtClean="0"/>
              <a:t>Woodbrook</a:t>
            </a:r>
            <a:r>
              <a:rPr lang="en-US" baseline="0" dirty="0" smtClean="0"/>
              <a:t> -1</a:t>
            </a:r>
          </a:p>
          <a:p>
            <a:r>
              <a:rPr lang="en-US" baseline="0" dirty="0" smtClean="0"/>
              <a:t>Henley -2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28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Learning space modernization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August 14,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786296"/>
              </p:ext>
            </p:extLst>
          </p:nvPr>
        </p:nvGraphicFramePr>
        <p:xfrm>
          <a:off x="2148095" y="2179673"/>
          <a:ext cx="4653887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938"/>
                <a:gridCol w="2442949"/>
              </a:tblGrid>
              <a:tr h="28367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 Principles</a:t>
                      </a:r>
                      <a:endParaRPr lang="en-U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 Parameters</a:t>
                      </a:r>
                      <a:endParaRPr lang="en-U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283674">
                <a:tc rowSpan="4">
                  <a:txBody>
                    <a:bodyPr/>
                    <a:lstStyle/>
                    <a:p>
                      <a:r>
                        <a:rPr lang="en-US" sz="1400" dirty="0" smtClean="0"/>
                        <a:t>Naturalness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Light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trike="sngStrike" dirty="0" smtClean="0"/>
                        <a:t>Sound</a:t>
                      </a:r>
                      <a:endParaRPr lang="en-US" sz="1400" strike="sngStrike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trike="sngStrike" dirty="0" smtClean="0"/>
                        <a:t>Temperature</a:t>
                      </a:r>
                      <a:endParaRPr lang="en-US" sz="1400" strike="sngStrike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trike="sngStrike" dirty="0" smtClean="0"/>
                        <a:t>Air Quality</a:t>
                      </a:r>
                      <a:endParaRPr lang="en-US" sz="1400" strike="sngStrike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3674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Individualism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Choice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Flexibility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Connection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Stimulation</a:t>
                      </a:r>
                      <a:endParaRPr lang="en-US" sz="14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Complexity</a:t>
                      </a:r>
                      <a:endParaRPr lang="en-US" sz="1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Color</a:t>
                      </a:r>
                      <a:endParaRPr lang="en-US" sz="1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strike="sngStrike" dirty="0" smtClean="0"/>
                        <a:t>Texture</a:t>
                      </a:r>
                      <a:endParaRPr lang="en-US" sz="1400" strike="sngStrike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29903" y="5673130"/>
            <a:ext cx="7513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“A holistic, multi-level analysis identifying the impact of classroom design on pupils’ learning”</a:t>
            </a:r>
          </a:p>
          <a:p>
            <a:r>
              <a:rPr lang="en-US" sz="1200" dirty="0"/>
              <a:t>Peter Barrett, </a:t>
            </a:r>
            <a:r>
              <a:rPr lang="en-US" sz="1200" dirty="0" err="1"/>
              <a:t>Yufan</a:t>
            </a:r>
            <a:r>
              <a:rPr lang="en-US" sz="1200" dirty="0"/>
              <a:t> Zhang, Joanne Moffat, </a:t>
            </a:r>
            <a:r>
              <a:rPr lang="en-US" sz="1200" dirty="0" err="1"/>
              <a:t>Khairy</a:t>
            </a:r>
            <a:r>
              <a:rPr lang="en-US" sz="1200" dirty="0"/>
              <a:t> </a:t>
            </a:r>
            <a:r>
              <a:rPr lang="en-US" sz="1200" dirty="0" err="1"/>
              <a:t>Kobbacy</a:t>
            </a:r>
            <a:endParaRPr lang="en-US" sz="1200" dirty="0"/>
          </a:p>
          <a:p>
            <a:r>
              <a:rPr lang="en-US" sz="1200" dirty="0"/>
              <a:t>School of the Built Environment, Maxwell Building, University of </a:t>
            </a:r>
            <a:r>
              <a:rPr lang="en-US" sz="1200" dirty="0" err="1"/>
              <a:t>Salford</a:t>
            </a:r>
            <a:r>
              <a:rPr lang="en-US" sz="1200" dirty="0"/>
              <a:t>, </a:t>
            </a:r>
            <a:r>
              <a:rPr lang="en-US" sz="1200" dirty="0" err="1"/>
              <a:t>Salford</a:t>
            </a:r>
            <a:r>
              <a:rPr lang="en-US" sz="1200" dirty="0"/>
              <a:t> M5 4WT, UK</a:t>
            </a:r>
          </a:p>
        </p:txBody>
      </p:sp>
      <p:sp>
        <p:nvSpPr>
          <p:cNvPr id="4" name="Rectangle 3"/>
          <p:cNvSpPr/>
          <p:nvPr/>
        </p:nvSpPr>
        <p:spPr>
          <a:xfrm>
            <a:off x="491319" y="1456283"/>
            <a:ext cx="7940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“The </a:t>
            </a:r>
            <a:r>
              <a:rPr lang="en-US" sz="1600" b="1" u="sng" dirty="0"/>
              <a:t>most distinctive</a:t>
            </a:r>
            <a:r>
              <a:rPr lang="en-US" sz="1600" dirty="0"/>
              <a:t> classroom characteristics that relate to the </a:t>
            </a:r>
            <a:r>
              <a:rPr lang="en-US" sz="1600" dirty="0" smtClean="0"/>
              <a:t>improvement </a:t>
            </a:r>
            <a:r>
              <a:rPr lang="en-US" sz="1600" dirty="0"/>
              <a:t>of the pupils’ academic achievement via the </a:t>
            </a:r>
            <a:r>
              <a:rPr lang="en-US" sz="1600" dirty="0" smtClean="0"/>
              <a:t>model”:</a:t>
            </a:r>
            <a:endParaRPr lang="en-US" sz="1600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Contemporary learning space </a:t>
            </a:r>
            <a:r>
              <a:rPr lang="en-US" dirty="0"/>
              <a:t>evaluation</a:t>
            </a:r>
            <a:br>
              <a:rPr lang="en-US" dirty="0"/>
            </a:br>
            <a:r>
              <a:rPr lang="en-US" sz="2400" dirty="0"/>
              <a:t>Supporting Research</a:t>
            </a:r>
            <a:r>
              <a:rPr lang="en-US" sz="2400" dirty="0" smtClean="0"/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113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29903" y="5673130"/>
            <a:ext cx="7513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“A holistic, multi-level analysis identifying the impact of classroom design on pupils’ learning”</a:t>
            </a:r>
          </a:p>
          <a:p>
            <a:r>
              <a:rPr lang="en-US" sz="1200" dirty="0"/>
              <a:t>Peter Barrett, </a:t>
            </a:r>
            <a:r>
              <a:rPr lang="en-US" sz="1200" dirty="0" err="1"/>
              <a:t>Yufan</a:t>
            </a:r>
            <a:r>
              <a:rPr lang="en-US" sz="1200" dirty="0"/>
              <a:t> Zhang, Joanne Moffat, </a:t>
            </a:r>
            <a:r>
              <a:rPr lang="en-US" sz="1200" dirty="0" err="1"/>
              <a:t>Khairy</a:t>
            </a:r>
            <a:r>
              <a:rPr lang="en-US" sz="1200" dirty="0"/>
              <a:t> </a:t>
            </a:r>
            <a:r>
              <a:rPr lang="en-US" sz="1200" dirty="0" err="1"/>
              <a:t>Kobbacy</a:t>
            </a:r>
            <a:endParaRPr lang="en-US" sz="1200" dirty="0"/>
          </a:p>
          <a:p>
            <a:r>
              <a:rPr lang="en-US" sz="1200" dirty="0"/>
              <a:t>School of the Built Environment, Maxwell Building, University of </a:t>
            </a:r>
            <a:r>
              <a:rPr lang="en-US" sz="1200" dirty="0" err="1"/>
              <a:t>Salford</a:t>
            </a:r>
            <a:r>
              <a:rPr lang="en-US" sz="1200" dirty="0"/>
              <a:t>, </a:t>
            </a:r>
            <a:r>
              <a:rPr lang="en-US" sz="1200" dirty="0" err="1"/>
              <a:t>Salford</a:t>
            </a:r>
            <a:r>
              <a:rPr lang="en-US" sz="1200" dirty="0"/>
              <a:t> M5 4WT, UK</a:t>
            </a:r>
          </a:p>
        </p:txBody>
      </p:sp>
      <p:sp>
        <p:nvSpPr>
          <p:cNvPr id="9" name="Rectangle 8"/>
          <p:cNvSpPr/>
          <p:nvPr/>
        </p:nvSpPr>
        <p:spPr>
          <a:xfrm>
            <a:off x="757452" y="2035243"/>
            <a:ext cx="68580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Key Finding: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“The </a:t>
            </a:r>
            <a:r>
              <a:rPr lang="en-US" dirty="0"/>
              <a:t>impact of these </a:t>
            </a:r>
            <a:r>
              <a:rPr lang="en-US" dirty="0" smtClean="0"/>
              <a:t>environmental factors </a:t>
            </a:r>
            <a:r>
              <a:rPr lang="en-US" dirty="0"/>
              <a:t>alone has also been scaled and appears to </a:t>
            </a:r>
            <a:r>
              <a:rPr lang="en-US" dirty="0" smtClean="0"/>
              <a:t>account for</a:t>
            </a:r>
            <a:r>
              <a:rPr lang="en-US" dirty="0"/>
              <a:t>, in the order of, </a:t>
            </a:r>
            <a:r>
              <a:rPr lang="en-US" sz="4000" b="1" dirty="0"/>
              <a:t>25%</a:t>
            </a:r>
            <a:r>
              <a:rPr lang="en-US" dirty="0"/>
              <a:t> of the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learning </a:t>
            </a:r>
            <a:r>
              <a:rPr lang="en-US" dirty="0"/>
              <a:t>progression of pupils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Contemporary learning space </a:t>
            </a:r>
            <a:r>
              <a:rPr lang="en-US" dirty="0"/>
              <a:t>evaluation</a:t>
            </a:r>
            <a:br>
              <a:rPr lang="en-US" dirty="0"/>
            </a:br>
            <a:r>
              <a:rPr lang="en-US" sz="2400" dirty="0"/>
              <a:t>Supporting </a:t>
            </a:r>
            <a:r>
              <a:rPr lang="en-US" sz="2400" dirty="0" smtClean="0"/>
              <a:t>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9816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lvl="1" indent="0">
              <a:spcBef>
                <a:spcPts val="700"/>
              </a:spcBef>
              <a:buClr>
                <a:schemeClr val="accent2"/>
              </a:buClr>
              <a:buSzPct val="60000"/>
              <a:buNone/>
            </a:pPr>
            <a:r>
              <a:rPr lang="en-US" dirty="0" smtClean="0"/>
              <a:t>Staff </a:t>
            </a:r>
            <a:r>
              <a:rPr lang="en-US" dirty="0"/>
              <a:t>conducted a field survey of ALL classrooms in the division. Evaluation included: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4097527"/>
              </p:ext>
            </p:extLst>
          </p:nvPr>
        </p:nvGraphicFramePr>
        <p:xfrm>
          <a:off x="1774208" y="2007357"/>
          <a:ext cx="10989292" cy="4850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28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3"/>
          <a:stretch/>
        </p:blipFill>
        <p:spPr>
          <a:xfrm>
            <a:off x="904875" y="2705101"/>
            <a:ext cx="3449782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pic>
        <p:nvPicPr>
          <p:cNvPr id="10" name="Picture 9" descr="S:\INDIVIDUAL FOLDERS\Rosalyn\Contemporary Learning Spaces\Construction\pictures\After\IMG_11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633" y="2710024"/>
            <a:ext cx="3378954" cy="225239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r>
              <a:rPr lang="en-US" dirty="0" smtClean="0"/>
              <a:t>Why is it important?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03766" y="5188688"/>
            <a:ext cx="34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40% of Albemarle High School Classrooms have attached chairs/desks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4740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r>
              <a:rPr lang="en-US" dirty="0" smtClean="0"/>
              <a:t>Examples of current furniture: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98" y="2434620"/>
            <a:ext cx="2238232" cy="16786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599" y="2440044"/>
            <a:ext cx="2227421" cy="16636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494" y="4458920"/>
            <a:ext cx="2229368" cy="1672026"/>
          </a:xfrm>
          <a:prstGeom prst="rect">
            <a:avLst/>
          </a:prstGeom>
        </p:spPr>
      </p:pic>
      <p:pic>
        <p:nvPicPr>
          <p:cNvPr id="3074" name="Picture 2" descr="\\Sts-cfs\bsrv\Share\SHARED FOLDERS\Digital Pictures\RedHill\04 08 13\DSCF31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063" y="4436606"/>
            <a:ext cx="2238913" cy="167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Sts-cfs\bsrv\Share\INDIVIDUAL FOLDERS\Rosalyn\School Board Presentation\IMG_216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841" y="2440115"/>
            <a:ext cx="2239068" cy="167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53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Comfort/Choice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165660"/>
              </p:ext>
            </p:extLst>
          </p:nvPr>
        </p:nvGraphicFramePr>
        <p:xfrm>
          <a:off x="762743" y="3784764"/>
          <a:ext cx="7104249" cy="25023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64306"/>
                <a:gridCol w="1141809"/>
                <a:gridCol w="1099067"/>
                <a:gridCol w="1099067"/>
              </a:tblGrid>
              <a:tr h="485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Comfort/Choice Examples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Elementary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Middle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High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Soft Seating Options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Seating that Promotes Movement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Height adjustable tables/desks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5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 variety of seating and/or work environments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9" name="Picture 8" descr="http://www.pedexgroup.com/Images/i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117" y="1488244"/>
            <a:ext cx="2084593" cy="1960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326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Comfort/Choice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pic>
        <p:nvPicPr>
          <p:cNvPr id="4098" name="Picture 2" descr="\\Sts-cfs\bsrv\Share\INDIVIDUAL FOLDERS\Rosalyn\School Board Presentation\IMG_21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82" y="2187844"/>
            <a:ext cx="6252604" cy="46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15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Flexibility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692107"/>
              </p:ext>
            </p:extLst>
          </p:nvPr>
        </p:nvGraphicFramePr>
        <p:xfrm>
          <a:off x="1292995" y="3992819"/>
          <a:ext cx="6529289" cy="23385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58892"/>
                <a:gridCol w="1229584"/>
                <a:gridCol w="1172872"/>
                <a:gridCol w="1167941"/>
              </a:tblGrid>
              <a:tr h="7740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Flexible Furniture Examples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Elementary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Middle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High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1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Tables/desks on casters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1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Flip-top Tables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215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Chairs on casters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&lt;1%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2" name="Picture 11" descr="https://encrypted-tbn1.gstatic.com/images?q=tbn:ANd9GcQ2_adsabvITuBDon9pvN9g1ojf8nQ5w5VB99JelK1zCgW6rO3pEQ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43" y="1409533"/>
            <a:ext cx="4642594" cy="2475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93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Condition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625410"/>
              </p:ext>
            </p:extLst>
          </p:nvPr>
        </p:nvGraphicFramePr>
        <p:xfrm>
          <a:off x="779341" y="2343795"/>
          <a:ext cx="4029140" cy="146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7285"/>
                <a:gridCol w="1007285"/>
                <a:gridCol w="1007285"/>
                <a:gridCol w="1007285"/>
              </a:tblGrid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Condition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Elem.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Middle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High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Excellent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Good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88%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Poor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802254"/>
              </p:ext>
            </p:extLst>
          </p:nvPr>
        </p:nvGraphicFramePr>
        <p:xfrm>
          <a:off x="779343" y="4834746"/>
          <a:ext cx="4076436" cy="146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19109"/>
                <a:gridCol w="1019109"/>
                <a:gridCol w="1019109"/>
                <a:gridCol w="1019109"/>
              </a:tblGrid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Condition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Elem.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Middle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Excellent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Good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86%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83%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7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Poor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342289" y="1781503"/>
            <a:ext cx="1434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431628" y="4361793"/>
            <a:ext cx="1434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SEATING</a:t>
            </a:r>
            <a:endParaRPr lang="en-US" dirty="0"/>
          </a:p>
        </p:txBody>
      </p:sp>
      <p:pic>
        <p:nvPicPr>
          <p:cNvPr id="4098" name="Picture 2" descr="S:\INDIVIDUAL FOLDERS\Rosalyn\School Board Presentation\IMG_2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37" y="1939158"/>
            <a:ext cx="3226481" cy="431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36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furniture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Furniture Replacement Program</a:t>
            </a:r>
          </a:p>
          <a:p>
            <a:endParaRPr lang="en-US" dirty="0" smtClean="0"/>
          </a:p>
          <a:p>
            <a:pPr lvl="1"/>
            <a:r>
              <a:rPr lang="en-US" dirty="0"/>
              <a:t>The replacement cycle for classroom furniture is generally accepted as 15 to 20 </a:t>
            </a:r>
            <a:r>
              <a:rPr lang="en-US" dirty="0" smtClean="0"/>
              <a:t>years</a:t>
            </a:r>
          </a:p>
          <a:p>
            <a:pPr lvl="1"/>
            <a:endParaRPr lang="en-US" dirty="0" smtClean="0"/>
          </a:p>
          <a:p>
            <a:pPr lvl="1"/>
            <a:r>
              <a:rPr lang="en-US" dirty="0"/>
              <a:t>The Building Services’ operational budget contains a small amount (~$50,000) to replace furniture, but it is basically used to replace broken pieces. 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There </a:t>
            </a:r>
            <a:r>
              <a:rPr lang="en-US" dirty="0"/>
              <a:t>is </a:t>
            </a:r>
            <a:r>
              <a:rPr lang="en-US" dirty="0" smtClean="0"/>
              <a:t>NOT </a:t>
            </a:r>
            <a:r>
              <a:rPr lang="en-US" dirty="0"/>
              <a:t>an adequate funding mechanism for replacement of furniture. </a:t>
            </a:r>
            <a:r>
              <a:rPr lang="en-US" dirty="0" smtClean="0"/>
              <a:t>It </a:t>
            </a:r>
            <a:r>
              <a:rPr lang="en-US" dirty="0"/>
              <a:t>does not allow for large-scale </a:t>
            </a:r>
            <a:r>
              <a:rPr lang="en-US" dirty="0" smtClean="0"/>
              <a:t>replacement or </a:t>
            </a:r>
            <a:r>
              <a:rPr lang="en-US" dirty="0"/>
              <a:t>to account for increasing </a:t>
            </a:r>
            <a:r>
              <a:rPr lang="en-US" dirty="0" smtClean="0"/>
              <a:t>enrollment.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7389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Tonight’s overview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84520" y="1600200"/>
            <a:ext cx="6840279" cy="4873752"/>
          </a:xfrm>
        </p:spPr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Renovations in CIP</a:t>
            </a:r>
          </a:p>
          <a:p>
            <a:pPr lvl="1"/>
            <a:r>
              <a:rPr lang="en-US" dirty="0" smtClean="0"/>
              <a:t>Contemporary Learning Space Evaluation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What?</a:t>
            </a:r>
          </a:p>
          <a:p>
            <a:pPr lvl="1"/>
            <a:r>
              <a:rPr lang="en-US" dirty="0" smtClean="0"/>
              <a:t>Project Scope</a:t>
            </a:r>
          </a:p>
          <a:p>
            <a:pPr lvl="1"/>
            <a:r>
              <a:rPr lang="en-US" dirty="0"/>
              <a:t>Project Budget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How?</a:t>
            </a:r>
          </a:p>
          <a:p>
            <a:pPr lvl="1"/>
            <a:r>
              <a:rPr lang="en-US" dirty="0" smtClean="0"/>
              <a:t>Project Schedule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338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err="1" smtClean="0"/>
              <a:t>Daylighting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0776" cy="4873752"/>
          </a:xfrm>
        </p:spPr>
        <p:txBody>
          <a:bodyPr/>
          <a:lstStyle/>
          <a:p>
            <a:r>
              <a:rPr lang="en-US" dirty="0" smtClean="0"/>
              <a:t>Why is it important?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Results:</a:t>
            </a:r>
          </a:p>
          <a:p>
            <a:pPr lvl="1"/>
            <a:r>
              <a:rPr lang="en-US" dirty="0"/>
              <a:t>~90 classrooms in the division have no natural light. 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351827"/>
              </p:ext>
            </p:extLst>
          </p:nvPr>
        </p:nvGraphicFramePr>
        <p:xfrm>
          <a:off x="1296538" y="4962058"/>
          <a:ext cx="6364576" cy="1402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36694"/>
                <a:gridCol w="1609294"/>
                <a:gridCol w="1609294"/>
                <a:gridCol w="1609294"/>
              </a:tblGrid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Daylight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Elementary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Middle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High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Window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98%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76%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Exterior Door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Skylight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 Natural Light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122" name="Picture 2" descr="S:\INDIVIDUAL FOLDERS\Rosalyn\School Board Presentation\IMG_22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412" y="1665028"/>
            <a:ext cx="4056428" cy="302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21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lighting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is it important?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Results</a:t>
            </a:r>
            <a:r>
              <a:rPr lang="en-US" dirty="0" smtClean="0"/>
              <a:t>: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075329"/>
              </p:ext>
            </p:extLst>
          </p:nvPr>
        </p:nvGraphicFramePr>
        <p:xfrm>
          <a:off x="1450724" y="4936167"/>
          <a:ext cx="6012180" cy="1402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4056"/>
                <a:gridCol w="1397744"/>
                <a:gridCol w="1520190"/>
                <a:gridCol w="1520190"/>
              </a:tblGrid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Lighting Control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Elementary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Middle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Dimmable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Multiple Switches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65%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Minimal (on/off)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34%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098" name="Picture 2" descr="S:\INDIVIDUAL FOLDERS\Rosalyn\School Board Presentation\IMG_2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14" y="1758453"/>
            <a:ext cx="3868973" cy="288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connectivity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is it important?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Results: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130699"/>
              </p:ext>
            </p:extLst>
          </p:nvPr>
        </p:nvGraphicFramePr>
        <p:xfrm>
          <a:off x="1277008" y="5251801"/>
          <a:ext cx="6537513" cy="13723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2372"/>
                <a:gridCol w="1535047"/>
                <a:gridCol w="1535047"/>
                <a:gridCol w="1535047"/>
              </a:tblGrid>
              <a:tr h="2071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Connection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Elementary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Middle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43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Access to outdoors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3%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26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Hallway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9711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Adjacent Classrooms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10%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9" name="Picture 8" descr="http://www.vmdo.com/projects/brownsville_elem/thum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767" y="2246476"/>
            <a:ext cx="2354498" cy="235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S:\INDIVIDUAL FOLDERS\Rosalyn\Contemporary Learning Spaces\Construction\pictures\After\IMG_1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008" y="2250742"/>
            <a:ext cx="3513356" cy="234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9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5300" dirty="0" smtClean="0"/>
              <a:t>POWER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is it important?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Results: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189559"/>
              </p:ext>
            </p:extLst>
          </p:nvPr>
        </p:nvGraphicFramePr>
        <p:xfrm>
          <a:off x="1277008" y="4904960"/>
          <a:ext cx="6537513" cy="69479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32372"/>
                <a:gridCol w="1535047"/>
                <a:gridCol w="1535047"/>
                <a:gridCol w="1535047"/>
              </a:tblGrid>
              <a:tr h="2071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Power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Elementary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Middle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High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143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Access outlets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96%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80%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90%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76097" y="5864772"/>
            <a:ext cx="5407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*Data does not reflect </a:t>
            </a:r>
            <a:r>
              <a:rPr lang="en-US" b="1" i="1" dirty="0" smtClean="0"/>
              <a:t>quantity</a:t>
            </a:r>
            <a:r>
              <a:rPr lang="en-US" dirty="0" smtClean="0"/>
              <a:t> of outlets.  This is deficiency throughout the division.   </a:t>
            </a:r>
            <a:endParaRPr lang="en-US" dirty="0"/>
          </a:p>
        </p:txBody>
      </p:sp>
      <p:pic>
        <p:nvPicPr>
          <p:cNvPr id="3074" name="Picture 2" descr="S:\INDIVIDUAL FOLDERS\Rosalyn\School Board Presentation\IMG_22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3751" y="1949441"/>
            <a:ext cx="3002509" cy="224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0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</a:p>
          <a:p>
            <a:endParaRPr lang="en-US" dirty="0" smtClean="0"/>
          </a:p>
          <a:p>
            <a:pPr lvl="1" algn="just"/>
            <a:r>
              <a:rPr lang="en-US" dirty="0" smtClean="0"/>
              <a:t>Space has a demonstrated effect on student performance and well-being.</a:t>
            </a:r>
          </a:p>
          <a:p>
            <a:pPr lvl="1" algn="just"/>
            <a:endParaRPr lang="en-US" dirty="0" smtClean="0"/>
          </a:p>
          <a:p>
            <a:pPr lvl="1" algn="just"/>
            <a:r>
              <a:rPr lang="en-US" dirty="0" smtClean="0"/>
              <a:t>The division has over 850 classrooms.  Less then 30 come close to meeting the criteria evaluated.  </a:t>
            </a:r>
          </a:p>
          <a:p>
            <a:pPr lvl="1"/>
            <a:endParaRPr lang="en-US" dirty="0"/>
          </a:p>
          <a:p>
            <a:pPr lvl="1" algn="just"/>
            <a:r>
              <a:rPr lang="en-US" dirty="0" smtClean="0"/>
              <a:t>We must be more rigorous in how &amp; when buildings are renovated and updated to ensure instructional spaces are matching are expectations of learners.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330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487891" y="2320119"/>
            <a:ext cx="57912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/>
              <a:t>mod·ern·ize</a:t>
            </a:r>
            <a:r>
              <a:rPr lang="en-US" sz="3200" b="1" dirty="0" smtClean="0"/>
              <a:t> </a:t>
            </a:r>
            <a:r>
              <a:rPr lang="en-US" sz="3200" i="1" dirty="0" smtClean="0"/>
              <a:t>verb</a:t>
            </a:r>
            <a:r>
              <a:rPr lang="en-US" sz="3200" dirty="0" smtClean="0"/>
              <a:t> </a:t>
            </a:r>
            <a:r>
              <a:rPr lang="en-US" sz="3200" dirty="0"/>
              <a:t>\ˈ</a:t>
            </a:r>
            <a:r>
              <a:rPr lang="en-US" sz="3200" dirty="0" err="1"/>
              <a:t>mä-dər</a:t>
            </a:r>
            <a:r>
              <a:rPr lang="en-US" sz="3200" dirty="0"/>
              <a:t>-ˌ</a:t>
            </a:r>
            <a:r>
              <a:rPr lang="en-US" sz="3200" dirty="0" err="1"/>
              <a:t>nīz</a:t>
            </a:r>
            <a:r>
              <a:rPr lang="en-US" sz="3200" dirty="0"/>
              <a:t>\ : </a:t>
            </a:r>
            <a:endParaRPr lang="en-US" sz="3200" dirty="0" smtClean="0"/>
          </a:p>
          <a:p>
            <a:pPr algn="just"/>
            <a:r>
              <a:rPr lang="en-US" sz="3200" dirty="0" smtClean="0"/>
              <a:t>to </a:t>
            </a:r>
            <a:r>
              <a:rPr lang="en-US" sz="3200" dirty="0"/>
              <a:t>make (something) modern and more suited to present styles or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84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96610545"/>
              </p:ext>
            </p:extLst>
          </p:nvPr>
        </p:nvGraphicFramePr>
        <p:xfrm>
          <a:off x="685800" y="1308538"/>
          <a:ext cx="6960476" cy="532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12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Classroom Furniture Upgrade</a:t>
            </a:r>
          </a:p>
          <a:p>
            <a:endParaRPr lang="en-US" cap="small" dirty="0" smtClean="0"/>
          </a:p>
          <a:p>
            <a:pPr lvl="0" algn="just"/>
            <a:r>
              <a:rPr lang="en-US" dirty="0" smtClean="0"/>
              <a:t>Scope: 	Update </a:t>
            </a:r>
            <a:r>
              <a:rPr lang="en-US" dirty="0"/>
              <a:t>furniture to create a flexible &amp; </a:t>
            </a:r>
            <a:r>
              <a:rPr lang="en-US" dirty="0" smtClean="0"/>
              <a:t>comfortable </a:t>
            </a:r>
            <a:r>
              <a:rPr lang="en-US" dirty="0"/>
              <a:t>learning </a:t>
            </a:r>
            <a:r>
              <a:rPr lang="en-US" dirty="0" smtClean="0"/>
              <a:t>	environment</a:t>
            </a:r>
            <a:r>
              <a:rPr lang="en-US" dirty="0"/>
              <a:t>.  This includes ergonomic seating choice, work </a:t>
            </a:r>
            <a:r>
              <a:rPr lang="en-US" dirty="0" smtClean="0"/>
              <a:t>	surfaces </a:t>
            </a:r>
            <a:r>
              <a:rPr lang="en-US" dirty="0"/>
              <a:t>that vary in height &amp; size but are all mobile, &amp; adequate </a:t>
            </a:r>
            <a:r>
              <a:rPr lang="en-US" dirty="0" smtClean="0"/>
              <a:t>	storage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Budget: 	$15,000/room</a:t>
            </a:r>
            <a:endParaRPr lang="en-US" dirty="0"/>
          </a:p>
          <a:p>
            <a:r>
              <a:rPr lang="en-US" dirty="0" smtClean="0"/>
              <a:t>	</a:t>
            </a:r>
          </a:p>
          <a:p>
            <a:r>
              <a:rPr lang="en-US" dirty="0"/>
              <a:t>	</a:t>
            </a:r>
            <a:r>
              <a:rPr lang="en-US" dirty="0" smtClean="0"/>
              <a:t>Sample Breakdown: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86532"/>
              </p:ext>
            </p:extLst>
          </p:nvPr>
        </p:nvGraphicFramePr>
        <p:xfrm>
          <a:off x="1657349" y="4295775"/>
          <a:ext cx="6172201" cy="1950720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2876551"/>
                <a:gridCol w="609600"/>
                <a:gridCol w="1390650"/>
                <a:gridCol w="1295400"/>
              </a:tblGrid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FURNITURE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Ergonomic Seating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Flexible 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Adjustable Height 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Mobile Whiteboards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Mobile Storage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Soft Seating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$15,000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40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1" y="1252182"/>
            <a:ext cx="727055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Classroom Modernization</a:t>
            </a:r>
          </a:p>
          <a:p>
            <a:endParaRPr lang="en-US" cap="small" dirty="0" smtClean="0"/>
          </a:p>
          <a:p>
            <a:pPr lvl="0" algn="just"/>
            <a:r>
              <a:rPr lang="en-US" dirty="0" smtClean="0"/>
              <a:t>Scope: 	</a:t>
            </a:r>
            <a:r>
              <a:rPr lang="en-US" dirty="0"/>
              <a:t>Renovate classroom spaces to update all finishes, </a:t>
            </a:r>
            <a:r>
              <a:rPr lang="en-US" dirty="0" smtClean="0"/>
              <a:t>	casework</a:t>
            </a:r>
            <a:r>
              <a:rPr lang="en-US" dirty="0"/>
              <a:t>, &amp; </a:t>
            </a:r>
            <a:r>
              <a:rPr lang="en-US" dirty="0" smtClean="0"/>
              <a:t>lighting</a:t>
            </a:r>
            <a:r>
              <a:rPr lang="en-US" dirty="0"/>
              <a:t>.  Improve transparency &amp; connection to </a:t>
            </a:r>
            <a:r>
              <a:rPr lang="en-US" dirty="0" smtClean="0"/>
              <a:t>	adjacent </a:t>
            </a:r>
            <a:r>
              <a:rPr lang="en-US" dirty="0"/>
              <a:t>spaces, including the outdoors if feasible.   </a:t>
            </a:r>
          </a:p>
          <a:p>
            <a:pPr lvl="0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Budget: 	$50,000/room (will vary +/- depending on room)</a:t>
            </a:r>
            <a:endParaRPr lang="en-US" dirty="0"/>
          </a:p>
          <a:p>
            <a:r>
              <a:rPr lang="en-US" dirty="0" smtClean="0"/>
              <a:t>	</a:t>
            </a:r>
          </a:p>
          <a:p>
            <a:r>
              <a:rPr lang="en-US" dirty="0"/>
              <a:t>	</a:t>
            </a:r>
          </a:p>
        </p:txBody>
      </p:sp>
      <p:pic>
        <p:nvPicPr>
          <p:cNvPr id="5122" name="Picture 2" descr="\\Sts-cfs\bsrv\Share\INDIVIDUAL FOLDERS\Rosalyn\School Board Presentation\IMG_21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876323"/>
            <a:ext cx="3486150" cy="260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57700" y="5935923"/>
            <a:ext cx="308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Example of classroom in need of modernization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552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Classroom Modernization</a:t>
            </a:r>
          </a:p>
          <a:p>
            <a:endParaRPr lang="en-US" cap="small" dirty="0" smtClean="0"/>
          </a:p>
          <a:p>
            <a:r>
              <a:rPr lang="en-US" dirty="0" smtClean="0"/>
              <a:t>Sample Breakdown: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849870"/>
              </p:ext>
            </p:extLst>
          </p:nvPr>
        </p:nvGraphicFramePr>
        <p:xfrm>
          <a:off x="1657349" y="4295775"/>
          <a:ext cx="6172201" cy="1950720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2876551"/>
                <a:gridCol w="609600"/>
                <a:gridCol w="1390650"/>
                <a:gridCol w="1295400"/>
              </a:tblGrid>
              <a:tr h="20002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FURNITURE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Ergonomic Seating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$150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$3,600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Flexible 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Adjustable Height Tables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$1,200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Mobile Whiteboards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Mobile Storage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Soft Seating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$15,000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341969"/>
              </p:ext>
            </p:extLst>
          </p:nvPr>
        </p:nvGraphicFramePr>
        <p:xfrm>
          <a:off x="1657350" y="2400300"/>
          <a:ext cx="6153150" cy="390144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5144646"/>
                <a:gridCol w="1008504"/>
              </a:tblGrid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CONNECTIVITY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Add access to outdoors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Create operable opening to adjacent room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$7,500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Create operable opening to hallway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UTILITIES/INFRASTRUCTURE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New LED Lights and controls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Electrical power &amp; tech.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OTHER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New flooring and base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u="none" strike="noStrike">
                          <a:effectLst/>
                        </a:rPr>
                        <a:t>$3,000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New ceilings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New cabinets and counters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Patch, paint, caulk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Whiteboards and/or whiteboard paint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New shades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Misc.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Classroom Modernization 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$50,000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75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Renovation in capital improvement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094483" cy="4873752"/>
          </a:xfrm>
        </p:spPr>
        <p:txBody>
          <a:bodyPr/>
          <a:lstStyle/>
          <a:p>
            <a:pPr algn="just"/>
            <a:r>
              <a:rPr lang="en-US" dirty="0" smtClean="0"/>
              <a:t>Historically, ACPS’s capital program consists of maintenance, technology and building addition projects.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Any major renovation work is typically completed in conjunction with an addition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Current CIP includes NO renovation or renewal cycle 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612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fieldingnair.com/Projects/ProjectImages/middletown/img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84" y="2217699"/>
            <a:ext cx="6798119" cy="384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Classroom Modernization</a:t>
            </a:r>
          </a:p>
          <a:p>
            <a:endParaRPr lang="en-US" cap="small" dirty="0" smtClean="0"/>
          </a:p>
          <a:p>
            <a:r>
              <a:rPr lang="en-US" dirty="0" smtClean="0"/>
              <a:t>Example: Forest Avenue Elementary School, Middletown Rhode Island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2893" y="6337005"/>
            <a:ext cx="3434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Pictures: www.fieldingair.com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6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schmitt\AppData\Local\Microsoft\Windows\Temporary Internet Files\Content.Outlook\PN6LY7FN\Stantec_FCMS_classroom commons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7" y="1555644"/>
            <a:ext cx="8194550" cy="530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Classroom Modernization</a:t>
            </a:r>
          </a:p>
          <a:p>
            <a:endParaRPr lang="en-US" cap="small" dirty="0" smtClean="0"/>
          </a:p>
          <a:p>
            <a:r>
              <a:rPr lang="en-US" dirty="0" smtClean="0"/>
              <a:t>Example: Fredrick County Middle School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5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Media Center Renovation</a:t>
            </a:r>
          </a:p>
          <a:p>
            <a:endParaRPr lang="en-US" cap="small" dirty="0" smtClean="0"/>
          </a:p>
          <a:p>
            <a:pPr lvl="0"/>
            <a:r>
              <a:rPr lang="en-US" dirty="0" smtClean="0"/>
              <a:t>Scope: 	</a:t>
            </a:r>
            <a:r>
              <a:rPr lang="en-US" dirty="0"/>
              <a:t>Renovate media centers to be flexible hubs of </a:t>
            </a:r>
            <a:r>
              <a:rPr lang="en-US" dirty="0" smtClean="0"/>
              <a:t>congregation</a:t>
            </a:r>
            <a:r>
              <a:rPr lang="en-US" dirty="0"/>
              <a:t>, </a:t>
            </a:r>
            <a:r>
              <a:rPr lang="en-US" dirty="0" smtClean="0"/>
              <a:t>	collaboration</a:t>
            </a:r>
            <a:r>
              <a:rPr lang="en-US" dirty="0"/>
              <a:t>, &amp; creation.  This includes updating </a:t>
            </a:r>
            <a:r>
              <a:rPr lang="en-US" dirty="0" smtClean="0"/>
              <a:t>furniture</a:t>
            </a:r>
            <a:r>
              <a:rPr lang="en-US" dirty="0"/>
              <a:t>, </a:t>
            </a:r>
            <a:r>
              <a:rPr lang="en-US" dirty="0" smtClean="0"/>
              <a:t>	shelving</a:t>
            </a:r>
            <a:r>
              <a:rPr lang="en-US" dirty="0"/>
              <a:t>, and accessory spaces.</a:t>
            </a:r>
          </a:p>
          <a:p>
            <a:endParaRPr lang="en-US" dirty="0" smtClean="0"/>
          </a:p>
          <a:p>
            <a:r>
              <a:rPr lang="en-US" dirty="0" smtClean="0"/>
              <a:t>Budget: 	$125,000/space</a:t>
            </a:r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6148" name="Picture 4" descr="http://www2.k12albemarle.org/dept/instruction/design-2015/PublishingImages/Hollymead_Maker%20Cor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698" y="3518890"/>
            <a:ext cx="4909899" cy="276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15404" y="6359004"/>
            <a:ext cx="489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Hollymead Media Center, Design 2015 Renovation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74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Cafeteria Renovation</a:t>
            </a:r>
          </a:p>
          <a:p>
            <a:endParaRPr lang="en-US" cap="small" dirty="0" smtClean="0"/>
          </a:p>
          <a:p>
            <a:pPr lvl="0"/>
            <a:r>
              <a:rPr lang="en-US" dirty="0" smtClean="0"/>
              <a:t>Scope: 	</a:t>
            </a:r>
            <a:r>
              <a:rPr lang="en-US" dirty="0"/>
              <a:t>Update cafeteria finishes &amp; furniture</a:t>
            </a:r>
            <a:r>
              <a:rPr lang="en-US" dirty="0" smtClean="0"/>
              <a:t>.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Budget: 	$125,000/space</a:t>
            </a:r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7170" name="Picture 2" descr="\\Sts-cfs\bsrv\Share\INDIVIDUAL FOLDERS\Rosalyn\Contemporary Learning Spaces\Construction\pictures\After\IMG_1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205" y="3028665"/>
            <a:ext cx="4819368" cy="321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19619" y="6359004"/>
            <a:ext cx="48995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Murray Elementary Cafeteria, Design 2015 Renovation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0300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Specialty Classroom Renovation</a:t>
            </a:r>
          </a:p>
          <a:p>
            <a:endParaRPr lang="en-US" cap="small" dirty="0" smtClean="0"/>
          </a:p>
          <a:p>
            <a:pPr lvl="0"/>
            <a:r>
              <a:rPr lang="en-US" dirty="0" smtClean="0"/>
              <a:t>Scope: 	</a:t>
            </a:r>
            <a:r>
              <a:rPr lang="en-US" dirty="0"/>
              <a:t>Renovate existing spaces to create </a:t>
            </a:r>
            <a:r>
              <a:rPr lang="en-US" dirty="0" smtClean="0"/>
              <a:t>state-of-the-art science labs, 	music</a:t>
            </a:r>
            <a:r>
              <a:rPr lang="en-US" dirty="0"/>
              <a:t>, art, CTE </a:t>
            </a:r>
            <a:r>
              <a:rPr lang="en-US" dirty="0" smtClean="0"/>
              <a:t>	&amp; </a:t>
            </a:r>
            <a:r>
              <a:rPr lang="en-US" dirty="0"/>
              <a:t>other specialty rooms.  Create dedicated </a:t>
            </a:r>
            <a:r>
              <a:rPr lang="en-US" dirty="0" smtClean="0"/>
              <a:t>	maker </a:t>
            </a:r>
            <a:r>
              <a:rPr lang="en-US" dirty="0"/>
              <a:t>spaces.</a:t>
            </a:r>
          </a:p>
          <a:p>
            <a:pPr lvl="0"/>
            <a:endParaRPr lang="en-US" dirty="0" smtClean="0"/>
          </a:p>
          <a:p>
            <a:r>
              <a:rPr lang="en-US" dirty="0" smtClean="0"/>
              <a:t>Budget: 	$50,000/room</a:t>
            </a:r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1026" name="Picture 2" descr="S:\INDIVIDUAL FOLDERS\Rosalyn\School Board Presentation\IMG_22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180" y="3641834"/>
            <a:ext cx="4305941" cy="321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06865" y="6154053"/>
            <a:ext cx="25038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Western Albemarle </a:t>
            </a:r>
          </a:p>
          <a:p>
            <a:pPr algn="r"/>
            <a:r>
              <a:rPr lang="en-US" sz="1400" dirty="0" smtClean="0"/>
              <a:t>Science Room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6029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670985"/>
              </p:ext>
            </p:extLst>
          </p:nvPr>
        </p:nvGraphicFramePr>
        <p:xfrm>
          <a:off x="1308541" y="1276999"/>
          <a:ext cx="5029195" cy="50291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5839"/>
                <a:gridCol w="1005839"/>
                <a:gridCol w="1005839"/>
                <a:gridCol w="1005839"/>
                <a:gridCol w="1005839"/>
              </a:tblGrid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Western (1)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Henley (2)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err="1" smtClean="0">
                          <a:effectLst/>
                        </a:rPr>
                        <a:t>Jouett</a:t>
                      </a:r>
                      <a:r>
                        <a:rPr lang="en-US" sz="800" u="none" strike="noStrike" dirty="0" smtClean="0">
                          <a:effectLst/>
                        </a:rPr>
                        <a:t> (4)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4830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Walton (4)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Sutherland (6)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Burley (6)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Monticello (1)</a:t>
                      </a: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Western</a:t>
                      </a:r>
                      <a:r>
                        <a:rPr lang="en-US" sz="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(1)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Jouett</a:t>
                      </a:r>
                      <a:r>
                        <a:rPr lang="en-US" sz="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(2)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Albemarle (4)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Albemarle</a:t>
                      </a:r>
                      <a:r>
                        <a:rPr lang="en-US" sz="8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(4)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Monticello (8)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u="none" strike="noStrike" dirty="0" smtClean="0">
                          <a:effectLst/>
                        </a:rPr>
                        <a:t>Western (6)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rowSpan="5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Henley (5)</a:t>
                      </a:r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 smtClean="0">
                          <a:effectLst/>
                        </a:rPr>
                        <a:t>Albemarle(3)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53473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701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1-10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11-20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21-30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31-40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41-50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15" marR="6915" marT="691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676827" y="2755603"/>
            <a:ext cx="2344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/>
              <a:t>Age of Science Rooms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7752" y="6378309"/>
            <a:ext cx="2932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# of Years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59289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091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Learning space modernization project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90550" y="1252182"/>
            <a:ext cx="75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small" dirty="0" smtClean="0"/>
              <a:t>Specialty Classroom Renovation</a:t>
            </a:r>
          </a:p>
          <a:p>
            <a:endParaRPr lang="en-US" cap="small" dirty="0" smtClean="0"/>
          </a:p>
          <a:p>
            <a:pPr lvl="0"/>
            <a:r>
              <a:rPr lang="en-US" dirty="0" smtClean="0"/>
              <a:t>Example: Buford Engineering Design Academy by VMDO Architects</a:t>
            </a:r>
            <a:endParaRPr lang="en-US" dirty="0"/>
          </a:p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3074" name="Picture 2" descr="http://www.vmdo.com/projects/buford_middle_school/photo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49" y="2811439"/>
            <a:ext cx="8569187" cy="404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19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2616" y="1457228"/>
            <a:ext cx="67957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10 Year Phasing Plan</a:t>
            </a:r>
          </a:p>
          <a:p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If funded, a follow–up meeting would discuss a specific school by school phasing plan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Guiding  Principles of </a:t>
            </a:r>
            <a:r>
              <a:rPr lang="en-US" dirty="0" smtClean="0"/>
              <a:t>Phasing Plan</a:t>
            </a:r>
            <a:r>
              <a:rPr lang="en-US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Plan </a:t>
            </a:r>
            <a:r>
              <a:rPr lang="en-US" dirty="0"/>
              <a:t>would not complete a whole school before moving onto the next.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Work at larger schools would be completed in 2 year cycle to allow for a year of evaluation.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At least one portion of ALL </a:t>
            </a:r>
            <a:r>
              <a:rPr lang="en-US" dirty="0"/>
              <a:t>schools </a:t>
            </a:r>
            <a:r>
              <a:rPr lang="en-US" dirty="0" smtClean="0"/>
              <a:t>will be modernized in </a:t>
            </a:r>
            <a:r>
              <a:rPr lang="en-US" dirty="0"/>
              <a:t>the first 5 years.</a:t>
            </a:r>
          </a:p>
          <a:p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8" name="Rectangle 7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7200" y="-162091"/>
            <a:ext cx="7467600" cy="1143000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Learning space modernization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22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466" y="1061443"/>
            <a:ext cx="7982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Estimated Overall Budget</a:t>
            </a:r>
          </a:p>
          <a:p>
            <a:endParaRPr lang="en-US" sz="2400" dirty="0"/>
          </a:p>
          <a:p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8" name="Rectangle 7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7200" y="-162091"/>
            <a:ext cx="7467600" cy="1143000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Learning space modernization project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955800"/>
              </p:ext>
            </p:extLst>
          </p:nvPr>
        </p:nvGraphicFramePr>
        <p:xfrm>
          <a:off x="578229" y="1882752"/>
          <a:ext cx="7460302" cy="4367921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3051015"/>
                <a:gridCol w="750517"/>
                <a:gridCol w="750517"/>
                <a:gridCol w="1501034"/>
                <a:gridCol w="1407219"/>
              </a:tblGrid>
              <a:tr h="2266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Scope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Price/Room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 of Rooms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Classroom Furniture Upgrade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781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$11,715,000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Classroom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$36,250,000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Art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$1,250,000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CTE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$1,550,000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Music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$800,000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Media Center Renovation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$2,125,000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Cafeteria Renovation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16.5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$2,062,500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Daylighting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$800,000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Subtotal:     $56,552,500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</a:rPr>
                        <a:t>Design/PM Fees: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</a:t>
                      </a:r>
                      <a:r>
                        <a:rPr lang="en-US" sz="1400" u="none" strike="noStrike" dirty="0" smtClean="0">
                          <a:effectLst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</a:rPr>
                        <a:t>5,655,250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Contingency (10%)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5,655,250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Total:       $67,863,000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62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1296" y="3163198"/>
            <a:ext cx="79825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Questions/Discussion</a:t>
            </a:r>
            <a:endParaRPr lang="en-US" sz="24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8" name="Rectangle 7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457200" y="-162091"/>
            <a:ext cx="7467600" cy="1143000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Learning space modernization project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5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407587"/>
              </p:ext>
            </p:extLst>
          </p:nvPr>
        </p:nvGraphicFramePr>
        <p:xfrm>
          <a:off x="430782" y="3309398"/>
          <a:ext cx="7612120" cy="3042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1515"/>
                <a:gridCol w="951515"/>
                <a:gridCol w="951515"/>
                <a:gridCol w="951515"/>
                <a:gridCol w="951515"/>
                <a:gridCol w="951515"/>
                <a:gridCol w="951515"/>
                <a:gridCol w="951515"/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effectLst/>
                        </a:rPr>
                        <a:t>Woodbrook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effectLst/>
                        </a:rPr>
                        <a:t>Jouett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Meriwether Lewis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Scottsville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Henley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Murray </a:t>
                      </a:r>
                      <a:r>
                        <a:rPr lang="en-US" sz="1400" u="none" strike="noStrike" dirty="0" smtClean="0">
                          <a:effectLst/>
                        </a:rPr>
                        <a:t>HS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Sutherland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Crozet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Walton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Brownsville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Murray Elementary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Monticello </a:t>
                      </a:r>
                      <a:r>
                        <a:rPr lang="en-US" sz="1400" u="none" strike="noStrike" dirty="0" smtClean="0">
                          <a:effectLst/>
                        </a:rPr>
                        <a:t>HS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effectLst/>
                        </a:rPr>
                        <a:t>Cale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Greer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Hollymead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Yancey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Burley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Stony </a:t>
                      </a:r>
                      <a:r>
                        <a:rPr lang="en-US" sz="1400" u="none" strike="noStrike" dirty="0" smtClean="0">
                          <a:effectLst/>
                        </a:rPr>
                        <a:t>Point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Baker-Butler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 smtClean="0">
                          <a:effectLst/>
                        </a:rPr>
                        <a:t>Agnor</a:t>
                      </a:r>
                      <a:r>
                        <a:rPr lang="en-US" sz="1400" u="none" strike="noStrike" dirty="0" smtClean="0">
                          <a:effectLst/>
                        </a:rPr>
                        <a:t>-Hurt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Western </a:t>
                      </a:r>
                      <a:r>
                        <a:rPr lang="en-US" sz="1400" u="none" strike="noStrike" dirty="0" smtClean="0">
                          <a:effectLst/>
                        </a:rPr>
                        <a:t>Albemarle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Red Hill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Stone </a:t>
                      </a:r>
                      <a:r>
                        <a:rPr lang="en-US" sz="1400" u="none" strike="noStrike" dirty="0" smtClean="0">
                          <a:effectLst/>
                        </a:rPr>
                        <a:t>Robinson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Albemarle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Broadus </a:t>
                      </a:r>
                      <a:r>
                        <a:rPr lang="en-US" sz="1400" u="none" strike="noStrike" dirty="0" smtClean="0">
                          <a:effectLst/>
                        </a:rPr>
                        <a:t>Wood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429" marR="9429" marT="9429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97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1-10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11-20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21-30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31-40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41-50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51-60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61-70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71-80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9" marR="9429" marT="9429" marB="0" anchor="ctr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720508" y="2073755"/>
            <a:ext cx="7629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Age of Original Building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557752" y="6378309"/>
            <a:ext cx="2932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# of Years</a:t>
            </a:r>
            <a:endParaRPr lang="en-US" sz="1400" b="1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57200" y="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Building 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91017"/>
            <a:ext cx="7467600" cy="4873752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Evaluation completed to support :</a:t>
            </a:r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en-US" i="1" dirty="0" smtClean="0"/>
              <a:t>School Board Priority 1.3</a:t>
            </a:r>
          </a:p>
          <a:p>
            <a:pPr marL="0" indent="0" algn="just">
              <a:buNone/>
            </a:pPr>
            <a:r>
              <a:rPr lang="en-US" dirty="0" smtClean="0"/>
              <a:t>Integrate </a:t>
            </a:r>
            <a:r>
              <a:rPr lang="en-US" dirty="0"/>
              <a:t>the use of </a:t>
            </a:r>
            <a:r>
              <a:rPr lang="en-US" u="sng" dirty="0"/>
              <a:t>contemporary learning spaces</a:t>
            </a:r>
            <a:r>
              <a:rPr lang="en-US" dirty="0"/>
              <a:t> and supportive technologies into the instructional program delivery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pic>
        <p:nvPicPr>
          <p:cNvPr id="1026" name="Picture 2" descr="\\Sts-cfs\bsrv\Share\INDIVIDUAL FOLDERS\Rosalyn\Greer\Rancorn Wildman Pictures\IMG_444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5"/>
          <a:stretch/>
        </p:blipFill>
        <p:spPr bwMode="auto">
          <a:xfrm>
            <a:off x="2555165" y="3930555"/>
            <a:ext cx="4364251" cy="240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85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Contemporary learning space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A contemporary learning space supports </a:t>
            </a:r>
            <a:r>
              <a:rPr lang="en-US" dirty="0"/>
              <a:t>the 21</a:t>
            </a:r>
            <a:r>
              <a:rPr lang="en-US" baseline="30000" dirty="0"/>
              <a:t>st</a:t>
            </a:r>
            <a:r>
              <a:rPr lang="en-US" dirty="0"/>
              <a:t> Century Student by aligning with the following guiding </a:t>
            </a:r>
            <a:r>
              <a:rPr lang="en-US" dirty="0" smtClean="0"/>
              <a:t>principles: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0429912"/>
              </p:ext>
            </p:extLst>
          </p:nvPr>
        </p:nvGraphicFramePr>
        <p:xfrm>
          <a:off x="1480781" y="2866030"/>
          <a:ext cx="3418765" cy="3029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567121373"/>
              </p:ext>
            </p:extLst>
          </p:nvPr>
        </p:nvGraphicFramePr>
        <p:xfrm>
          <a:off x="4690279" y="2827361"/>
          <a:ext cx="3418765" cy="3029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10687" y="5786651"/>
            <a:ext cx="5199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“DESIGN IMPERATIVES”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8395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f.juggle-images.com/matte/white/280x280/the-university-of-salford-logo-primar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0" t="9597" r="10652" b="10574"/>
          <a:stretch/>
        </p:blipFill>
        <p:spPr bwMode="auto">
          <a:xfrm>
            <a:off x="5977719" y="3885565"/>
            <a:ext cx="2743197" cy="276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Contemporary learning space </a:t>
            </a:r>
            <a:r>
              <a:rPr lang="en-US" dirty="0"/>
              <a:t>evaluation</a:t>
            </a:r>
            <a:br>
              <a:rPr lang="en-US" dirty="0"/>
            </a:br>
            <a:r>
              <a:rPr lang="en-US" sz="2400" dirty="0"/>
              <a:t>Supporting </a:t>
            </a:r>
            <a:r>
              <a:rPr lang="en-US" sz="2400" dirty="0" smtClean="0"/>
              <a:t>Research</a:t>
            </a:r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/>
              <a:t>“</a:t>
            </a:r>
            <a:r>
              <a:rPr lang="en-US" sz="1800" b="1" dirty="0"/>
              <a:t>A holistic, multi-level analysis identifying the impact of classroom design on pupils’ learning</a:t>
            </a:r>
            <a:r>
              <a:rPr lang="en-US" sz="1800" b="1" dirty="0" smtClean="0"/>
              <a:t>” </a:t>
            </a:r>
            <a:endParaRPr lang="en-US" sz="1800" b="1" dirty="0"/>
          </a:p>
          <a:p>
            <a:pPr marL="0" indent="0">
              <a:buNone/>
            </a:pPr>
            <a:r>
              <a:rPr lang="en-US" sz="1400" dirty="0" smtClean="0"/>
              <a:t>Peter </a:t>
            </a:r>
            <a:r>
              <a:rPr lang="en-US" sz="1400" dirty="0"/>
              <a:t>Barrett, </a:t>
            </a:r>
            <a:r>
              <a:rPr lang="en-US" sz="1400" dirty="0" err="1"/>
              <a:t>Yufan</a:t>
            </a:r>
            <a:r>
              <a:rPr lang="en-US" sz="1400" dirty="0"/>
              <a:t> Zhang, Joanne Moffat, </a:t>
            </a:r>
            <a:r>
              <a:rPr lang="en-US" sz="1400" dirty="0" err="1"/>
              <a:t>Khairy</a:t>
            </a:r>
            <a:r>
              <a:rPr lang="en-US" sz="1400" dirty="0"/>
              <a:t> </a:t>
            </a:r>
            <a:r>
              <a:rPr lang="en-US" sz="1400" dirty="0" err="1" smtClean="0"/>
              <a:t>Kobbacy</a:t>
            </a:r>
            <a:endParaRPr lang="en-US" sz="1400" dirty="0"/>
          </a:p>
          <a:p>
            <a:pPr marL="0" indent="0">
              <a:buNone/>
            </a:pPr>
            <a:r>
              <a:rPr lang="en-US" sz="1400" dirty="0" smtClean="0"/>
              <a:t>School of the Built Environment, Maxwell Building, University of </a:t>
            </a:r>
            <a:r>
              <a:rPr lang="en-US" sz="1400" dirty="0" err="1" smtClean="0"/>
              <a:t>Salford</a:t>
            </a:r>
            <a:r>
              <a:rPr lang="en-US" sz="1400" dirty="0" smtClean="0"/>
              <a:t>, </a:t>
            </a:r>
            <a:r>
              <a:rPr lang="en-US" sz="1400" dirty="0" err="1" smtClean="0"/>
              <a:t>Salford</a:t>
            </a:r>
            <a:r>
              <a:rPr lang="en-US" sz="1400" dirty="0" smtClean="0"/>
              <a:t> M5 4WT, UK</a:t>
            </a:r>
          </a:p>
          <a:p>
            <a:pPr marL="287338" indent="0">
              <a:buNone/>
            </a:pPr>
            <a:endParaRPr lang="en-US" sz="1800" i="1" dirty="0"/>
          </a:p>
          <a:p>
            <a:pPr lvl="1" algn="just"/>
            <a:r>
              <a:rPr lang="en-US" sz="1800" dirty="0" smtClean="0"/>
              <a:t>“The aim of this study was to explore if there is any evidence for demonstrable impacts of school building design on the learning rates of pupils in primary schools.”</a:t>
            </a:r>
          </a:p>
          <a:p>
            <a:pPr algn="just"/>
            <a:endParaRPr lang="en-US" sz="1800" dirty="0" smtClean="0"/>
          </a:p>
          <a:p>
            <a:pPr lvl="1"/>
            <a:r>
              <a:rPr lang="en-US" sz="1800" dirty="0" smtClean="0"/>
              <a:t>Studied 751 Pupils in 34 Classrooms at 7 schools</a:t>
            </a:r>
          </a:p>
          <a:p>
            <a:endParaRPr lang="en-US" sz="1800" dirty="0" smtClean="0"/>
          </a:p>
          <a:p>
            <a:pPr lvl="1"/>
            <a:r>
              <a:rPr lang="en-US" sz="1800" dirty="0" smtClean="0"/>
              <a:t>The study uses multilevel statistical modeling.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961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29903" y="5673130"/>
            <a:ext cx="7513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“A holistic, multi-level analysis identifying the impact of classroom design on pupils’ learning”</a:t>
            </a:r>
          </a:p>
          <a:p>
            <a:r>
              <a:rPr lang="en-US" sz="1200" dirty="0"/>
              <a:t>Peter Barrett, </a:t>
            </a:r>
            <a:r>
              <a:rPr lang="en-US" sz="1200" dirty="0" err="1"/>
              <a:t>Yufan</a:t>
            </a:r>
            <a:r>
              <a:rPr lang="en-US" sz="1200" dirty="0"/>
              <a:t> Zhang, Joanne Moffat, </a:t>
            </a:r>
            <a:r>
              <a:rPr lang="en-US" sz="1200" dirty="0" err="1"/>
              <a:t>Khairy</a:t>
            </a:r>
            <a:r>
              <a:rPr lang="en-US" sz="1200" dirty="0"/>
              <a:t> </a:t>
            </a:r>
            <a:r>
              <a:rPr lang="en-US" sz="1200" dirty="0" err="1"/>
              <a:t>Kobbacy</a:t>
            </a:r>
            <a:endParaRPr lang="en-US" sz="1200" dirty="0"/>
          </a:p>
          <a:p>
            <a:r>
              <a:rPr lang="en-US" sz="1200" dirty="0"/>
              <a:t>School of the Built Environment, Maxwell Building, University of </a:t>
            </a:r>
            <a:r>
              <a:rPr lang="en-US" sz="1200" dirty="0" err="1"/>
              <a:t>Salford</a:t>
            </a:r>
            <a:r>
              <a:rPr lang="en-US" sz="1200" dirty="0"/>
              <a:t>, </a:t>
            </a:r>
            <a:r>
              <a:rPr lang="en-US" sz="1200" dirty="0" err="1"/>
              <a:t>Salford</a:t>
            </a:r>
            <a:r>
              <a:rPr lang="en-US" sz="1200" dirty="0"/>
              <a:t> M5 4WT, UK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Contemporary learning space </a:t>
            </a:r>
            <a:r>
              <a:rPr lang="en-US" dirty="0"/>
              <a:t>evaluation</a:t>
            </a:r>
            <a:br>
              <a:rPr lang="en-US" dirty="0"/>
            </a:br>
            <a:r>
              <a:rPr lang="en-US" sz="2400" dirty="0"/>
              <a:t>Supporting </a:t>
            </a:r>
            <a:r>
              <a:rPr lang="en-US" sz="2400" dirty="0" smtClean="0"/>
              <a:t>Research</a:t>
            </a:r>
            <a:endParaRPr 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67" y="1422730"/>
            <a:ext cx="5964640" cy="39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66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864593" y="0"/>
            <a:ext cx="4804010" cy="232011"/>
            <a:chOff x="3864593" y="0"/>
            <a:chExt cx="4804010" cy="232011"/>
          </a:xfrm>
        </p:grpSpPr>
        <p:sp>
          <p:nvSpPr>
            <p:cNvPr id="5" name="Rectangle 4"/>
            <p:cNvSpPr/>
            <p:nvPr/>
          </p:nvSpPr>
          <p:spPr>
            <a:xfrm>
              <a:off x="3864593" y="0"/>
              <a:ext cx="1526273" cy="23201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WHY</a:t>
              </a:r>
              <a:endParaRPr lang="en-US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504598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WHAT</a:t>
              </a:r>
              <a:endParaRPr lang="en-US" sz="1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142330" y="0"/>
              <a:ext cx="1526273" cy="2320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HOW</a:t>
              </a:r>
              <a:endParaRPr lang="en-US" sz="14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29903" y="5673130"/>
            <a:ext cx="7513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“A holistic, multi-level analysis identifying the impact of classroom design on pupils’ learning”</a:t>
            </a:r>
          </a:p>
          <a:p>
            <a:r>
              <a:rPr lang="en-US" sz="1200" dirty="0"/>
              <a:t>Peter Barrett, </a:t>
            </a:r>
            <a:r>
              <a:rPr lang="en-US" sz="1200" dirty="0" err="1"/>
              <a:t>Yufan</a:t>
            </a:r>
            <a:r>
              <a:rPr lang="en-US" sz="1200" dirty="0"/>
              <a:t> Zhang, Joanne Moffat, </a:t>
            </a:r>
            <a:r>
              <a:rPr lang="en-US" sz="1200" dirty="0" err="1"/>
              <a:t>Khairy</a:t>
            </a:r>
            <a:r>
              <a:rPr lang="en-US" sz="1200" dirty="0"/>
              <a:t> </a:t>
            </a:r>
            <a:r>
              <a:rPr lang="en-US" sz="1200" dirty="0" err="1"/>
              <a:t>Kobbacy</a:t>
            </a:r>
            <a:endParaRPr lang="en-US" sz="1200" dirty="0"/>
          </a:p>
          <a:p>
            <a:r>
              <a:rPr lang="en-US" sz="1200" dirty="0"/>
              <a:t>School of the Built Environment, Maxwell Building, University of </a:t>
            </a:r>
            <a:r>
              <a:rPr lang="en-US" sz="1200" dirty="0" err="1"/>
              <a:t>Salford</a:t>
            </a:r>
            <a:r>
              <a:rPr lang="en-US" sz="1200" dirty="0"/>
              <a:t>, </a:t>
            </a:r>
            <a:r>
              <a:rPr lang="en-US" sz="1200" dirty="0" err="1"/>
              <a:t>Salford</a:t>
            </a:r>
            <a:r>
              <a:rPr lang="en-US" sz="1200" dirty="0"/>
              <a:t> M5 4WT, UK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875848"/>
              </p:ext>
            </p:extLst>
          </p:nvPr>
        </p:nvGraphicFramePr>
        <p:xfrm>
          <a:off x="2148095" y="2062715"/>
          <a:ext cx="4653887" cy="3352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938"/>
                <a:gridCol w="2442949"/>
              </a:tblGrid>
              <a:tr h="28367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 Principles</a:t>
                      </a:r>
                      <a:endParaRPr lang="en-U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Design Parameters</a:t>
                      </a:r>
                      <a:endParaRPr lang="en-US" sz="1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283674">
                <a:tc rowSpan="4">
                  <a:txBody>
                    <a:bodyPr/>
                    <a:lstStyle/>
                    <a:p>
                      <a:r>
                        <a:rPr lang="en-US" sz="1400" dirty="0" smtClean="0"/>
                        <a:t>Naturalness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Light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Sound</a:t>
                      </a:r>
                      <a:endParaRPr lang="en-US" sz="1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Temperature</a:t>
                      </a:r>
                      <a:endParaRPr lang="en-US" sz="14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Air Quality</a:t>
                      </a:r>
                      <a:endParaRPr lang="en-US" sz="14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83674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Individualism</a:t>
                      </a:r>
                      <a:endParaRPr lang="en-US" sz="1400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Choice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Flexibility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Connection</a:t>
                      </a:r>
                      <a:endParaRPr lang="en-US" sz="1400" dirty="0"/>
                    </a:p>
                  </a:txBody>
                  <a:tcPr/>
                </a:tc>
              </a:tr>
              <a:tr h="283674">
                <a:tc rowSpan="3">
                  <a:txBody>
                    <a:bodyPr/>
                    <a:lstStyle/>
                    <a:p>
                      <a:r>
                        <a:rPr lang="en-US" sz="1400" dirty="0" smtClean="0"/>
                        <a:t>Stimulation</a:t>
                      </a:r>
                      <a:endParaRPr lang="en-US" sz="1400" dirty="0"/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Complexity</a:t>
                      </a:r>
                      <a:endParaRPr lang="en-US" sz="1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Color</a:t>
                      </a:r>
                      <a:endParaRPr lang="en-US" sz="1400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367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Texture</a:t>
                      </a:r>
                      <a:endParaRPr lang="en-US" sz="1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2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1600200"/>
            <a:ext cx="6544101" cy="9928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 smtClean="0"/>
              <a:t>Environmental factors studied: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Contemporary learning space </a:t>
            </a:r>
            <a:r>
              <a:rPr lang="en-US" dirty="0"/>
              <a:t>evaluation</a:t>
            </a:r>
            <a:br>
              <a:rPr lang="en-US" dirty="0"/>
            </a:br>
            <a:r>
              <a:rPr lang="en-US" sz="2400" dirty="0"/>
              <a:t>Supporting </a:t>
            </a:r>
            <a:r>
              <a:rPr lang="en-US" sz="2400" dirty="0" smtClean="0"/>
              <a:t>Research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20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2509</TotalTime>
  <Words>1722</Words>
  <Application>Microsoft Office PowerPoint</Application>
  <PresentationFormat>On-screen Show (4:3)</PresentationFormat>
  <Paragraphs>713</Paragraphs>
  <Slides>39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Oriel</vt:lpstr>
      <vt:lpstr>Learning space modernization project</vt:lpstr>
      <vt:lpstr>Tonight’s overview </vt:lpstr>
      <vt:lpstr>Renovation in capital improvement program</vt:lpstr>
      <vt:lpstr>PowerPoint Presentation</vt:lpstr>
      <vt:lpstr>Contemporary learning space evaluation</vt:lpstr>
      <vt:lpstr>Contemporary learning space evaluation</vt:lpstr>
      <vt:lpstr>Contemporary learning space evaluation Supporting Research</vt:lpstr>
      <vt:lpstr>Contemporary learning space evaluation Supporting Research</vt:lpstr>
      <vt:lpstr>Contemporary learning space evaluation Supporting Research</vt:lpstr>
      <vt:lpstr>Contemporary learning space evaluation Supporting Research:</vt:lpstr>
      <vt:lpstr>Contemporary learning space evaluation Supporting Research</vt:lpstr>
      <vt:lpstr>Contemporary learning space evaluation</vt:lpstr>
      <vt:lpstr> furniture Contemporary learning space evaluation</vt:lpstr>
      <vt:lpstr> furniture Contemporary learning space evaluation</vt:lpstr>
      <vt:lpstr> furniture Contemporary learning space evaluation</vt:lpstr>
      <vt:lpstr> furniture Contemporary learning space evaluation</vt:lpstr>
      <vt:lpstr> furniture Contemporary learning space evaluation</vt:lpstr>
      <vt:lpstr> furniture Contemporary learning space evaluation</vt:lpstr>
      <vt:lpstr> furniture Contemporary learning space evaluation</vt:lpstr>
      <vt:lpstr> Daylighting Contemporary learning space evaluation</vt:lpstr>
      <vt:lpstr> lighting Contemporary learning space evaluation</vt:lpstr>
      <vt:lpstr> connectivity Contemporary learning space evaluation</vt:lpstr>
      <vt:lpstr> POWER Contemporary learning space evaluation</vt:lpstr>
      <vt:lpstr>  Contemporary learning space evaluation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  Learning space modernization project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recommendation to the school board &amp; superintendent</dc:title>
  <dc:creator>acps</dc:creator>
  <cp:lastModifiedBy>acps</cp:lastModifiedBy>
  <cp:revision>115</cp:revision>
  <cp:lastPrinted>2014-08-06T19:49:26Z</cp:lastPrinted>
  <dcterms:created xsi:type="dcterms:W3CDTF">2014-06-18T20:08:42Z</dcterms:created>
  <dcterms:modified xsi:type="dcterms:W3CDTF">2014-08-14T13:24:01Z</dcterms:modified>
</cp:coreProperties>
</file>